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aleway"/>
      <p:regular r:id="rId27"/>
      <p:bold r:id="rId28"/>
      <p:italic r:id="rId29"/>
      <p:boldItalic r:id="rId30"/>
    </p:embeddedFont>
    <p:embeddedFont>
      <p:font typeface="Baloo 2"/>
      <p:regular r:id="rId31"/>
      <p:bold r:id="rId32"/>
    </p:embeddedFont>
    <p:embeddedFont>
      <p:font typeface="Ultra"/>
      <p:regular r:id="rId33"/>
    </p:embeddedFont>
    <p:embeddedFont>
      <p:font typeface="PT Sans"/>
      <p:regular r:id="rId34"/>
      <p:bold r:id="rId35"/>
      <p:italic r:id="rId36"/>
      <p:boldItalic r:id="rId37"/>
    </p:embeddedFont>
    <p:embeddedFont>
      <p:font typeface="Barlow"/>
      <p:regular r:id="rId38"/>
      <p:bold r:id="rId39"/>
      <p:italic r:id="rId40"/>
      <p:boldItalic r:id="rId41"/>
    </p:embeddedFont>
    <p:embeddedFont>
      <p:font typeface="Caveat Brush"/>
      <p:regular r:id="rId42"/>
    </p:embeddedFont>
    <p:embeddedFont>
      <p:font typeface="Baloo 2 ExtraBold"/>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italic.fntdata"/><Relationship Id="rId20" Type="http://schemas.openxmlformats.org/officeDocument/2006/relationships/slide" Target="slides/slide15.xml"/><Relationship Id="rId42" Type="http://schemas.openxmlformats.org/officeDocument/2006/relationships/font" Target="fonts/CaveatBrush-regular.fntdata"/><Relationship Id="rId41" Type="http://schemas.openxmlformats.org/officeDocument/2006/relationships/font" Target="fonts/Barlow-boldItalic.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Baloo2ExtraBold-bold.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aloo2-regular.fntdata"/><Relationship Id="rId30" Type="http://schemas.openxmlformats.org/officeDocument/2006/relationships/font" Target="fonts/Raleway-boldItalic.fntdata"/><Relationship Id="rId11" Type="http://schemas.openxmlformats.org/officeDocument/2006/relationships/slide" Target="slides/slide6.xml"/><Relationship Id="rId33" Type="http://schemas.openxmlformats.org/officeDocument/2006/relationships/font" Target="fonts/Ultra-regular.fntdata"/><Relationship Id="rId10" Type="http://schemas.openxmlformats.org/officeDocument/2006/relationships/slide" Target="slides/slide5.xml"/><Relationship Id="rId32" Type="http://schemas.openxmlformats.org/officeDocument/2006/relationships/font" Target="fonts/Baloo2-bold.fntdata"/><Relationship Id="rId13" Type="http://schemas.openxmlformats.org/officeDocument/2006/relationships/slide" Target="slides/slide8.xml"/><Relationship Id="rId35" Type="http://schemas.openxmlformats.org/officeDocument/2006/relationships/font" Target="fonts/PTSans-bold.fntdata"/><Relationship Id="rId12" Type="http://schemas.openxmlformats.org/officeDocument/2006/relationships/slide" Target="slides/slide7.xml"/><Relationship Id="rId34" Type="http://schemas.openxmlformats.org/officeDocument/2006/relationships/font" Target="fonts/PTSans-regular.fntdata"/><Relationship Id="rId15" Type="http://schemas.openxmlformats.org/officeDocument/2006/relationships/slide" Target="slides/slide10.xml"/><Relationship Id="rId37" Type="http://schemas.openxmlformats.org/officeDocument/2006/relationships/font" Target="fonts/PTSans-boldItalic.fntdata"/><Relationship Id="rId14" Type="http://schemas.openxmlformats.org/officeDocument/2006/relationships/slide" Target="slides/slide9.xml"/><Relationship Id="rId36" Type="http://schemas.openxmlformats.org/officeDocument/2006/relationships/font" Target="fonts/PTSans-italic.fntdata"/><Relationship Id="rId17" Type="http://schemas.openxmlformats.org/officeDocument/2006/relationships/slide" Target="slides/slide12.xml"/><Relationship Id="rId39" Type="http://schemas.openxmlformats.org/officeDocument/2006/relationships/font" Target="fonts/Barlow-bold.fntdata"/><Relationship Id="rId16" Type="http://schemas.openxmlformats.org/officeDocument/2006/relationships/slide" Target="slides/slide11.xml"/><Relationship Id="rId38" Type="http://schemas.openxmlformats.org/officeDocument/2006/relationships/font" Target="fonts/Barlow-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cf88dd5637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cf88dd5637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24393adffb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24393adffb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that when we work with graphics in Code in Place, we will be using a canvas to create things on! It’s a neat way to interact and visualize our code.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24393adffbb_0_1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24393adffbb_0_1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things to remember though are how the canvas is laid out. The top-left corner has coordinates (0, 0) and as we move right, the x-coordinate increases. Likewise if we move down, the y-coordinate increases. This means that the bottom right corner might be something like (300, 300)</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4393adffbb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4393adffbb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terms of drawing, I know there’s a lot of arrows going on, but bear with me for a second! When we draw we need primarily two things which is broken down into four parts. Those two things are a starting point and an ending point for the bounding boxes of our shape. In this example, I’ve made a square that has a side length of 40 pixels. I did so by having a starting point at (0, 0) and an ending point at (40, 40). I also added some color to make it a bit more visible. These two points are required to be broken down into their x and y-components for our function to work with.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 key </a:t>
            </a:r>
            <a:r>
              <a:rPr lang="en"/>
              <a:t>distinction</a:t>
            </a:r>
            <a:r>
              <a:rPr lang="en"/>
              <a:t> here that we haven’t seen too much which is this idea of having the word canvas followed by a dot and then the function name. This goes into later topics, but it is related to telling Python which canvas we want to draw to, as we may have several different canvases!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2cf88dd5637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2cf88dd5637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43125fb22e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43125fb22e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let’s get into our section problem!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24393adffbb_0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24393adffbb_0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make us more comfortable with functions and graphics, we are going to practice with drawing a whole bunch of circles to the canvas. The difficulty lies primarily with getting the circles to be the right size and right location due to us being new to working with pixels.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practice problem is to draw 20 circles to the canvas. The catch is that these circles should be placed at </a:t>
            </a:r>
            <a:r>
              <a:rPr lang="en"/>
              <a:t>completely</a:t>
            </a:r>
            <a:r>
              <a:rPr lang="en"/>
              <a:t> random spots, each with a random color.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24393adffbb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9" name="Google Shape;1379;g24393adffbb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we start with an empty canvas (shown by the top image) and we would draw 20 circles at random to the canvas. The output would look like the canvas on the bottom.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24393adffbb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7" name="Google Shape;1397;g24393adffbb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key problem details are:</a:t>
            </a:r>
            <a:endParaRPr/>
          </a:p>
          <a:p>
            <a:pPr indent="-298450" lvl="0" marL="457200" rtl="0" algn="l">
              <a:spcBef>
                <a:spcPts val="0"/>
              </a:spcBef>
              <a:spcAft>
                <a:spcPts val="0"/>
              </a:spcAft>
              <a:buSzPts val="1100"/>
              <a:buChar char="-"/>
            </a:pPr>
            <a:r>
              <a:rPr lang="en"/>
              <a:t>We already have a canvas made for us</a:t>
            </a:r>
            <a:endParaRPr/>
          </a:p>
          <a:p>
            <a:pPr indent="-298450" lvl="0" marL="457200" rtl="0" algn="l">
              <a:spcBef>
                <a:spcPts val="0"/>
              </a:spcBef>
              <a:spcAft>
                <a:spcPts val="0"/>
              </a:spcAft>
              <a:buSzPts val="1100"/>
              <a:buChar char="-"/>
            </a:pPr>
            <a:r>
              <a:rPr lang="en"/>
              <a:t>We have a function which provides us a random color already</a:t>
            </a:r>
            <a:endParaRPr/>
          </a:p>
          <a:p>
            <a:pPr indent="-298450" lvl="0" marL="457200" rtl="0" algn="l">
              <a:spcBef>
                <a:spcPts val="0"/>
              </a:spcBef>
              <a:spcAft>
                <a:spcPts val="0"/>
              </a:spcAft>
              <a:buSzPts val="1100"/>
              <a:buChar char="-"/>
            </a:pPr>
            <a:r>
              <a:rPr lang="en"/>
              <a:t>We are given a specific width and height as global variables for usage</a:t>
            </a:r>
            <a:endParaRPr/>
          </a:p>
          <a:p>
            <a:pPr indent="-298450" lvl="0" marL="457200" rtl="0" algn="l">
              <a:spcBef>
                <a:spcPts val="0"/>
              </a:spcBef>
              <a:spcAft>
                <a:spcPts val="0"/>
              </a:spcAft>
              <a:buSzPts val="1100"/>
              <a:buChar char="-"/>
            </a:pPr>
            <a:r>
              <a:rPr lang="en"/>
              <a:t>We have details regarding the size and number of circles we need to make.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24393adffbb_0_1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24393adffbb_0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begin coding things up, conceptually what might making just a singular circle look like? Say we wanted to make a circle in the top left corner, how would we do that? What about the bottom right? Do we see a pattern?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Lastly, are there any questions over what we covered or something else?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d8229ec543_0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d8229ec543_0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we’re comfortable with the problem, let’s break out into groups to wrap up the problem!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4393adffbb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24393adffb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today’s agenda, we will of course have our check-in. We do have a decent amount of recap since the materials this week were fairly dense. Lastly, we only have one section problem to solve with some optional extensions.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244882c08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244882c08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begin coding things up, conceptually what might making just a singular circle look like? Say we wanted to make a circle in the top left corner, how would we do that? What about the bottom right? Do we see a pattern?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Lastly, are there any questions over what we covered or something else?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24393adffbb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24393adffbb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d8229ec543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d8229ec543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i="1" lang="en">
                <a:solidFill>
                  <a:schemeClr val="dk1"/>
                </a:solidFill>
              </a:rPr>
              <a:t>Social Time [5 minutes]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2cf88dd5637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2cf88dd5637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d8229ec543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d8229ec543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i="1" lang="en">
                <a:solidFill>
                  <a:schemeClr val="dk1"/>
                </a:solidFill>
              </a:rPr>
              <a:t>Brief conceptual review [3-5 minutes]</a:t>
            </a:r>
            <a:endParaRPr/>
          </a:p>
          <a:p>
            <a:pPr indent="0" lvl="0" marL="0" rtl="0" algn="l">
              <a:spcBef>
                <a:spcPts val="1200"/>
              </a:spcBef>
              <a:spcAft>
                <a:spcPts val="0"/>
              </a:spcAft>
              <a:buNone/>
            </a:pPr>
            <a:r>
              <a:rPr lang="en"/>
              <a:t>For our lecture recap we’re going to break things down into two parts: functions, and graphics.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d8229ec543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d8229ec543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We’ll start off with reviewing functions now that we have new knowledge regarding them!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4393adff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24393adff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parameters. Parameters are a way to pass data to a helper function. When we code, we usually have functions calling other functions, and those other functions may themselves call functions. Variables from one function are hidden from other functions, so we want a way to pass data between functions without re-defining variables all the time. This is where parameters come in! Parameters allow us to pass data from function to function. We define our </a:t>
            </a:r>
            <a:r>
              <a:rPr lang="en"/>
              <a:t>parameters when we define our functions and we pass the values through the parameters whenever we call said function.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24393adffb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24393adffb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 returns. Having data passed to a helper function is nice, but sometimes, you want some piece of data back! This is exceptionally true if you are decomposing a step for something like receiving data or doing some math. One example you’ve been unknowingly using is the input function. You pass in a prompt as a parameter, and you get back hopefully the user’s input to the prompt. This is done via a return statement. Generally, if you are returning something, you’ll want a variable to store that data (or else, what was the point in the return?)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4393adffbb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24393adffbb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graphics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1.png"/><Relationship Id="rId7"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957220" y="539456"/>
            <a:ext cx="7229561" cy="4064588"/>
            <a:chOff x="73489" y="1188045"/>
            <a:chExt cx="7883067" cy="4432001"/>
          </a:xfrm>
        </p:grpSpPr>
        <p:sp>
          <p:nvSpPr>
            <p:cNvPr id="10" name="Google Shape;10;p2"/>
            <p:cNvSpPr/>
            <p:nvPr/>
          </p:nvSpPr>
          <p:spPr>
            <a:xfrm>
              <a:off x="73489" y="1188885"/>
              <a:ext cx="582453" cy="4431160"/>
            </a:xfrm>
            <a:custGeom>
              <a:rect b="b" l="l" r="r" t="t"/>
              <a:pathLst>
                <a:path extrusionOk="0" h="4431160" w="582453">
                  <a:moveTo>
                    <a:pt x="146558" y="4431161"/>
                  </a:moveTo>
                  <a:lnTo>
                    <a:pt x="145718" y="4431161"/>
                  </a:ln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888" y="3617857"/>
                    <a:pt x="60891" y="3579629"/>
                    <a:pt x="60891" y="3540560"/>
                  </a:cubicBezTo>
                  <a:cubicBezTo>
                    <a:pt x="60891" y="3501491"/>
                    <a:pt x="81888" y="3463262"/>
                    <a:pt x="123462" y="3426294"/>
                  </a:cubicBezTo>
                  <a:lnTo>
                    <a:pt x="375844" y="3200283"/>
                  </a:lnTo>
                  <a:cubicBezTo>
                    <a:pt x="412799" y="3167095"/>
                    <a:pt x="431696" y="3133068"/>
                    <a:pt x="431696" y="3099040"/>
                  </a:cubicBezTo>
                  <a:cubicBezTo>
                    <a:pt x="431696" y="3065012"/>
                    <a:pt x="412799" y="3030565"/>
                    <a:pt x="375844" y="2997797"/>
                  </a:cubicBezTo>
                  <a:lnTo>
                    <a:pt x="123462" y="2771786"/>
                  </a:lnTo>
                  <a:cubicBezTo>
                    <a:pt x="81888" y="2734398"/>
                    <a:pt x="60891" y="2696169"/>
                    <a:pt x="60891" y="2657520"/>
                  </a:cubicBezTo>
                  <a:cubicBezTo>
                    <a:pt x="60891" y="2618872"/>
                    <a:pt x="81888" y="2580223"/>
                    <a:pt x="123462" y="2543254"/>
                  </a:cubicBezTo>
                  <a:lnTo>
                    <a:pt x="375844" y="2317243"/>
                  </a:lnTo>
                  <a:cubicBezTo>
                    <a:pt x="412799" y="2284056"/>
                    <a:pt x="431696" y="2250028"/>
                    <a:pt x="431696" y="2216001"/>
                  </a:cubicBezTo>
                  <a:cubicBezTo>
                    <a:pt x="431696" y="2181973"/>
                    <a:pt x="412799" y="2147525"/>
                    <a:pt x="375844" y="2114758"/>
                  </a:cubicBezTo>
                  <a:lnTo>
                    <a:pt x="123882" y="1888747"/>
                  </a:lnTo>
                  <a:cubicBezTo>
                    <a:pt x="82308" y="1851358"/>
                    <a:pt x="61311" y="1813130"/>
                    <a:pt x="61311" y="1774481"/>
                  </a:cubicBezTo>
                  <a:cubicBezTo>
                    <a:pt x="61311" y="1735832"/>
                    <a:pt x="82308" y="1697183"/>
                    <a:pt x="123882" y="1660215"/>
                  </a:cubicBezTo>
                  <a:lnTo>
                    <a:pt x="376264" y="1434204"/>
                  </a:lnTo>
                  <a:cubicBezTo>
                    <a:pt x="413219" y="1401017"/>
                    <a:pt x="432116" y="1366989"/>
                    <a:pt x="432116" y="1332961"/>
                  </a:cubicBezTo>
                  <a:cubicBezTo>
                    <a:pt x="432116" y="1298933"/>
                    <a:pt x="413219" y="1264486"/>
                    <a:pt x="376264" y="1231718"/>
                  </a:cubicBezTo>
                  <a:lnTo>
                    <a:pt x="123882" y="1005707"/>
                  </a:lnTo>
                  <a:cubicBezTo>
                    <a:pt x="81888" y="967058"/>
                    <a:pt x="60891" y="92883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3" y="410013"/>
                    <a:pt x="582453" y="448661"/>
                  </a:cubicBezTo>
                  <a:cubicBezTo>
                    <a:pt x="582453"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3" y="1293052"/>
                    <a:pt x="582453" y="1331701"/>
                  </a:cubicBezTo>
                  <a:cubicBezTo>
                    <a:pt x="582453" y="1370350"/>
                    <a:pt x="561457" y="1408998"/>
                    <a:pt x="519883" y="1446387"/>
                  </a:cubicBezTo>
                  <a:lnTo>
                    <a:pt x="267500" y="1672398"/>
                  </a:lnTo>
                  <a:cubicBezTo>
                    <a:pt x="230546" y="1705585"/>
                    <a:pt x="211649" y="1739613"/>
                    <a:pt x="211649" y="1773641"/>
                  </a:cubicBezTo>
                  <a:cubicBezTo>
                    <a:pt x="211649" y="1807668"/>
                    <a:pt x="230546" y="1842116"/>
                    <a:pt x="267500" y="1874884"/>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2"/>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3"/>
                  </a:cubicBezTo>
                  <a:lnTo>
                    <a:pt x="519463" y="3867394"/>
                  </a:lnTo>
                  <a:cubicBezTo>
                    <a:pt x="561037" y="3904782"/>
                    <a:pt x="582034" y="3943011"/>
                    <a:pt x="582034" y="3981659"/>
                  </a:cubicBezTo>
                  <a:cubicBezTo>
                    <a:pt x="582034" y="4020308"/>
                    <a:pt x="561037" y="4058957"/>
                    <a:pt x="519463" y="4095925"/>
                  </a:cubicBezTo>
                  <a:lnTo>
                    <a:pt x="146558" y="4431161"/>
                  </a:lnTo>
                  <a:close/>
                  <a:moveTo>
                    <a:pt x="7559" y="4417718"/>
                  </a:moveTo>
                  <a:lnTo>
                    <a:pt x="145298" y="4428221"/>
                  </a:lnTo>
                  <a:lnTo>
                    <a:pt x="517363" y="4094665"/>
                  </a:lnTo>
                  <a:cubicBezTo>
                    <a:pt x="558097" y="4058116"/>
                    <a:pt x="579094" y="4020308"/>
                    <a:pt x="579094" y="3982499"/>
                  </a:cubicBezTo>
                  <a:cubicBezTo>
                    <a:pt x="579094" y="3944691"/>
                    <a:pt x="558517" y="3906882"/>
                    <a:pt x="517363" y="3870334"/>
                  </a:cubicBezTo>
                  <a:lnTo>
                    <a:pt x="264981" y="3644323"/>
                  </a:lnTo>
                  <a:cubicBezTo>
                    <a:pt x="227186" y="3610716"/>
                    <a:pt x="208289" y="3575848"/>
                    <a:pt x="208289" y="3540560"/>
                  </a:cubicBezTo>
                  <a:cubicBezTo>
                    <a:pt x="208289" y="3505272"/>
                    <a:pt x="227186" y="3470404"/>
                    <a:pt x="264981" y="3436796"/>
                  </a:cubicBezTo>
                  <a:lnTo>
                    <a:pt x="517363" y="3210785"/>
                  </a:lnTo>
                  <a:cubicBezTo>
                    <a:pt x="558097" y="3174237"/>
                    <a:pt x="579094" y="3136428"/>
                    <a:pt x="579094" y="3098620"/>
                  </a:cubicBezTo>
                  <a:cubicBezTo>
                    <a:pt x="579094" y="3060811"/>
                    <a:pt x="558517" y="3023003"/>
                    <a:pt x="517363" y="2986455"/>
                  </a:cubicBezTo>
                  <a:lnTo>
                    <a:pt x="264981" y="2760444"/>
                  </a:lnTo>
                  <a:cubicBezTo>
                    <a:pt x="227186" y="2726836"/>
                    <a:pt x="208289" y="2691968"/>
                    <a:pt x="208289" y="2656680"/>
                  </a:cubicBezTo>
                  <a:cubicBezTo>
                    <a:pt x="208289" y="2621392"/>
                    <a:pt x="227186" y="2586524"/>
                    <a:pt x="264981" y="2552917"/>
                  </a:cubicBezTo>
                  <a:lnTo>
                    <a:pt x="517363" y="2326906"/>
                  </a:lnTo>
                  <a:cubicBezTo>
                    <a:pt x="558097" y="2290358"/>
                    <a:pt x="579094" y="2252549"/>
                    <a:pt x="579094" y="2214740"/>
                  </a:cubicBezTo>
                  <a:cubicBezTo>
                    <a:pt x="579094" y="2176932"/>
                    <a:pt x="558517" y="2139123"/>
                    <a:pt x="517363" y="2102575"/>
                  </a:cubicBezTo>
                  <a:lnTo>
                    <a:pt x="265401" y="1876564"/>
                  </a:lnTo>
                  <a:cubicBezTo>
                    <a:pt x="227606" y="1842956"/>
                    <a:pt x="208709" y="1808088"/>
                    <a:pt x="208709" y="1772801"/>
                  </a:cubicBezTo>
                  <a:cubicBezTo>
                    <a:pt x="208709" y="1737512"/>
                    <a:pt x="227606" y="1702645"/>
                    <a:pt x="265401" y="1669037"/>
                  </a:cubicBezTo>
                  <a:lnTo>
                    <a:pt x="517783" y="1443026"/>
                  </a:lnTo>
                  <a:cubicBezTo>
                    <a:pt x="558517" y="1406478"/>
                    <a:pt x="579514" y="1368669"/>
                    <a:pt x="579514" y="1330861"/>
                  </a:cubicBezTo>
                  <a:cubicBezTo>
                    <a:pt x="579514" y="1293052"/>
                    <a:pt x="558937" y="1255244"/>
                    <a:pt x="517783" y="1218695"/>
                  </a:cubicBezTo>
                  <a:lnTo>
                    <a:pt x="265401" y="992684"/>
                  </a:lnTo>
                  <a:cubicBezTo>
                    <a:pt x="227606" y="959077"/>
                    <a:pt x="208709" y="924209"/>
                    <a:pt x="208709" y="888921"/>
                  </a:cubicBezTo>
                  <a:cubicBezTo>
                    <a:pt x="208709" y="853633"/>
                    <a:pt x="227606" y="818765"/>
                    <a:pt x="265401" y="785157"/>
                  </a:cubicBezTo>
                  <a:lnTo>
                    <a:pt x="517783" y="559146"/>
                  </a:lnTo>
                  <a:cubicBezTo>
                    <a:pt x="558517" y="522598"/>
                    <a:pt x="579514" y="484790"/>
                    <a:pt x="579514" y="446981"/>
                  </a:cubicBezTo>
                  <a:cubicBezTo>
                    <a:pt x="579514" y="409172"/>
                    <a:pt x="558937" y="371364"/>
                    <a:pt x="517783" y="334816"/>
                  </a:cubicBezTo>
                  <a:lnTo>
                    <a:pt x="145718" y="1260"/>
                  </a:lnTo>
                  <a:lnTo>
                    <a:pt x="7979" y="11763"/>
                  </a:lnTo>
                  <a:lnTo>
                    <a:pt x="377944" y="343218"/>
                  </a:lnTo>
                  <a:cubicBezTo>
                    <a:pt x="415738" y="376825"/>
                    <a:pt x="434635" y="411693"/>
                    <a:pt x="434635" y="446981"/>
                  </a:cubicBezTo>
                  <a:cubicBezTo>
                    <a:pt x="434635" y="482269"/>
                    <a:pt x="415738" y="517137"/>
                    <a:pt x="377944" y="550744"/>
                  </a:cubicBezTo>
                  <a:lnTo>
                    <a:pt x="125561" y="776756"/>
                  </a:lnTo>
                  <a:cubicBezTo>
                    <a:pt x="84827" y="814144"/>
                    <a:pt x="63831" y="851952"/>
                    <a:pt x="63831" y="889761"/>
                  </a:cubicBezTo>
                  <a:cubicBezTo>
                    <a:pt x="63831" y="927570"/>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1" y="1735832"/>
                    <a:pt x="63831" y="1773641"/>
                  </a:cubicBezTo>
                  <a:cubicBezTo>
                    <a:pt x="63831" y="1811449"/>
                    <a:pt x="84407" y="1849258"/>
                    <a:pt x="125561" y="1885806"/>
                  </a:cubicBezTo>
                  <a:lnTo>
                    <a:pt x="377524" y="2111817"/>
                  </a:lnTo>
                  <a:cubicBezTo>
                    <a:pt x="415318" y="2145425"/>
                    <a:pt x="434215" y="2180293"/>
                    <a:pt x="434215" y="2215580"/>
                  </a:cubicBezTo>
                  <a:cubicBezTo>
                    <a:pt x="434215" y="2250869"/>
                    <a:pt x="415318" y="2285736"/>
                    <a:pt x="377524" y="2319344"/>
                  </a:cubicBezTo>
                  <a:lnTo>
                    <a:pt x="125561" y="2544935"/>
                  </a:lnTo>
                  <a:cubicBezTo>
                    <a:pt x="84827" y="2581483"/>
                    <a:pt x="63831" y="2619292"/>
                    <a:pt x="63831" y="2657100"/>
                  </a:cubicBezTo>
                  <a:cubicBezTo>
                    <a:pt x="63831" y="2694909"/>
                    <a:pt x="84407" y="2732717"/>
                    <a:pt x="125561" y="2769266"/>
                  </a:cubicBezTo>
                  <a:lnTo>
                    <a:pt x="377944" y="2995277"/>
                  </a:lnTo>
                  <a:cubicBezTo>
                    <a:pt x="415738" y="3028884"/>
                    <a:pt x="434635" y="3063752"/>
                    <a:pt x="434635" y="3099040"/>
                  </a:cubicBezTo>
                  <a:cubicBezTo>
                    <a:pt x="434635" y="3134328"/>
                    <a:pt x="415738" y="3169196"/>
                    <a:pt x="377944" y="3202803"/>
                  </a:cubicBezTo>
                  <a:lnTo>
                    <a:pt x="125561" y="3428815"/>
                  </a:lnTo>
                  <a:cubicBezTo>
                    <a:pt x="84827" y="3464943"/>
                    <a:pt x="63831" y="3502751"/>
                    <a:pt x="63831" y="3540560"/>
                  </a:cubicBezTo>
                  <a:cubicBezTo>
                    <a:pt x="63831" y="3578368"/>
                    <a:pt x="84407" y="3616177"/>
                    <a:pt x="125561" y="3652725"/>
                  </a:cubicBezTo>
                  <a:lnTo>
                    <a:pt x="377944" y="3878736"/>
                  </a:lnTo>
                  <a:cubicBezTo>
                    <a:pt x="415738" y="3912344"/>
                    <a:pt x="434635" y="3947212"/>
                    <a:pt x="434635" y="3982499"/>
                  </a:cubicBezTo>
                  <a:cubicBezTo>
                    <a:pt x="434635" y="4017787"/>
                    <a:pt x="415738" y="4052656"/>
                    <a:pt x="377944" y="4086263"/>
                  </a:cubicBezTo>
                  <a:lnTo>
                    <a:pt x="755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2"/>
            <p:cNvSpPr/>
            <p:nvPr/>
          </p:nvSpPr>
          <p:spPr>
            <a:xfrm>
              <a:off x="560196" y="1191406"/>
              <a:ext cx="582453" cy="4428640"/>
            </a:xfrm>
            <a:custGeom>
              <a:rect b="b" l="l" r="r" t="t"/>
              <a:pathLst>
                <a:path extrusionOk="0" h="4428640" w="582453">
                  <a:moveTo>
                    <a:pt x="146558" y="4428640"/>
                  </a:moveTo>
                  <a:lnTo>
                    <a:pt x="145718" y="4428640"/>
                  </a:lnTo>
                  <a:lnTo>
                    <a:pt x="0" y="4417718"/>
                  </a:lnTo>
                  <a:lnTo>
                    <a:pt x="375424" y="4081642"/>
                  </a:lnTo>
                  <a:cubicBezTo>
                    <a:pt x="412379" y="4048454"/>
                    <a:pt x="431276" y="4014427"/>
                    <a:pt x="431276" y="3980399"/>
                  </a:cubicBezTo>
                  <a:cubicBezTo>
                    <a:pt x="431276" y="3946371"/>
                    <a:pt x="412379" y="3911924"/>
                    <a:pt x="375424" y="3879156"/>
                  </a:cubicBezTo>
                  <a:lnTo>
                    <a:pt x="123042" y="3653145"/>
                  </a:lnTo>
                  <a:cubicBezTo>
                    <a:pt x="81468" y="3615757"/>
                    <a:pt x="60471" y="3577528"/>
                    <a:pt x="60471" y="3538879"/>
                  </a:cubicBezTo>
                  <a:cubicBezTo>
                    <a:pt x="60471" y="3500231"/>
                    <a:pt x="81468" y="3461582"/>
                    <a:pt x="123042" y="3424614"/>
                  </a:cubicBezTo>
                  <a:lnTo>
                    <a:pt x="375424" y="3198603"/>
                  </a:lnTo>
                  <a:cubicBezTo>
                    <a:pt x="412379" y="3165415"/>
                    <a:pt x="431276" y="3131387"/>
                    <a:pt x="431276" y="3097360"/>
                  </a:cubicBezTo>
                  <a:cubicBezTo>
                    <a:pt x="431276" y="3063332"/>
                    <a:pt x="412379" y="3028884"/>
                    <a:pt x="375424" y="2996117"/>
                  </a:cubicBezTo>
                  <a:lnTo>
                    <a:pt x="123042" y="2770106"/>
                  </a:lnTo>
                  <a:cubicBezTo>
                    <a:pt x="81468" y="2732717"/>
                    <a:pt x="60471" y="2694489"/>
                    <a:pt x="60471" y="2655840"/>
                  </a:cubicBezTo>
                  <a:cubicBezTo>
                    <a:pt x="60471" y="2617191"/>
                    <a:pt x="81468" y="2578542"/>
                    <a:pt x="123042" y="2541574"/>
                  </a:cubicBezTo>
                  <a:lnTo>
                    <a:pt x="375424" y="2315563"/>
                  </a:lnTo>
                  <a:cubicBezTo>
                    <a:pt x="412379" y="2282375"/>
                    <a:pt x="431276" y="2248348"/>
                    <a:pt x="431276" y="2214320"/>
                  </a:cubicBezTo>
                  <a:cubicBezTo>
                    <a:pt x="431276" y="2180292"/>
                    <a:pt x="412379" y="2145845"/>
                    <a:pt x="375424" y="2113077"/>
                  </a:cubicBezTo>
                  <a:lnTo>
                    <a:pt x="123462" y="1887066"/>
                  </a:lnTo>
                  <a:cubicBezTo>
                    <a:pt x="81888" y="1849678"/>
                    <a:pt x="60891" y="1811449"/>
                    <a:pt x="60891" y="1772800"/>
                  </a:cubicBezTo>
                  <a:cubicBezTo>
                    <a:pt x="60891" y="1734152"/>
                    <a:pt x="81888" y="1695503"/>
                    <a:pt x="123462" y="1658535"/>
                  </a:cubicBezTo>
                  <a:lnTo>
                    <a:pt x="375844" y="1432524"/>
                  </a:lnTo>
                  <a:cubicBezTo>
                    <a:pt x="412799" y="1399336"/>
                    <a:pt x="431696" y="1365308"/>
                    <a:pt x="431696" y="1331281"/>
                  </a:cubicBezTo>
                  <a:cubicBezTo>
                    <a:pt x="431696" y="1297253"/>
                    <a:pt x="412799" y="1262805"/>
                    <a:pt x="375844" y="1230038"/>
                  </a:cubicBezTo>
                  <a:lnTo>
                    <a:pt x="123462" y="1004027"/>
                  </a:lnTo>
                  <a:cubicBezTo>
                    <a:pt x="81888" y="966638"/>
                    <a:pt x="60891" y="92841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4" y="410013"/>
                    <a:pt x="582454" y="448661"/>
                  </a:cubicBezTo>
                  <a:cubicBezTo>
                    <a:pt x="582454"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4" y="1293052"/>
                    <a:pt x="582454" y="1331701"/>
                  </a:cubicBezTo>
                  <a:cubicBezTo>
                    <a:pt x="582454" y="1370350"/>
                    <a:pt x="561457"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2"/>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4"/>
                  </a:lnTo>
                  <a:cubicBezTo>
                    <a:pt x="561037" y="3904782"/>
                    <a:pt x="582034" y="3943011"/>
                    <a:pt x="582034" y="3981659"/>
                  </a:cubicBezTo>
                  <a:cubicBezTo>
                    <a:pt x="582034" y="4020308"/>
                    <a:pt x="561037" y="4058957"/>
                    <a:pt x="519463" y="4095925"/>
                  </a:cubicBezTo>
                  <a:lnTo>
                    <a:pt x="146558" y="4428640"/>
                  </a:lnTo>
                  <a:close/>
                  <a:moveTo>
                    <a:pt x="7559" y="4415198"/>
                  </a:moveTo>
                  <a:lnTo>
                    <a:pt x="145298" y="4425700"/>
                  </a:lnTo>
                  <a:lnTo>
                    <a:pt x="517363" y="4092144"/>
                  </a:lnTo>
                  <a:cubicBezTo>
                    <a:pt x="558097" y="4055596"/>
                    <a:pt x="579094" y="4017787"/>
                    <a:pt x="579094" y="3979979"/>
                  </a:cubicBezTo>
                  <a:cubicBezTo>
                    <a:pt x="579094" y="3942170"/>
                    <a:pt x="558517" y="3904362"/>
                    <a:pt x="517363" y="3867814"/>
                  </a:cubicBezTo>
                  <a:lnTo>
                    <a:pt x="264981" y="3641803"/>
                  </a:lnTo>
                  <a:cubicBezTo>
                    <a:pt x="227186" y="3608195"/>
                    <a:pt x="208289" y="3573327"/>
                    <a:pt x="208289" y="3538039"/>
                  </a:cubicBezTo>
                  <a:cubicBezTo>
                    <a:pt x="208289" y="3502751"/>
                    <a:pt x="227186" y="3467883"/>
                    <a:pt x="264981" y="3434276"/>
                  </a:cubicBezTo>
                  <a:lnTo>
                    <a:pt x="517363" y="3208265"/>
                  </a:lnTo>
                  <a:cubicBezTo>
                    <a:pt x="558097" y="3171716"/>
                    <a:pt x="579094" y="3133908"/>
                    <a:pt x="579094" y="3096099"/>
                  </a:cubicBezTo>
                  <a:cubicBezTo>
                    <a:pt x="579094" y="3058291"/>
                    <a:pt x="558517" y="3020482"/>
                    <a:pt x="517363" y="2983934"/>
                  </a:cubicBezTo>
                  <a:lnTo>
                    <a:pt x="264981" y="2757923"/>
                  </a:lnTo>
                  <a:cubicBezTo>
                    <a:pt x="227186" y="2724315"/>
                    <a:pt x="208289" y="2689448"/>
                    <a:pt x="208289" y="2654159"/>
                  </a:cubicBezTo>
                  <a:cubicBezTo>
                    <a:pt x="208289" y="2618872"/>
                    <a:pt x="227186" y="2584004"/>
                    <a:pt x="264981" y="2550396"/>
                  </a:cubicBezTo>
                  <a:lnTo>
                    <a:pt x="517363" y="2324385"/>
                  </a:lnTo>
                  <a:cubicBezTo>
                    <a:pt x="558097" y="2287837"/>
                    <a:pt x="579094" y="2250028"/>
                    <a:pt x="579094" y="2212220"/>
                  </a:cubicBezTo>
                  <a:cubicBezTo>
                    <a:pt x="579094" y="2174411"/>
                    <a:pt x="558517" y="2136603"/>
                    <a:pt x="517363" y="2100054"/>
                  </a:cubicBezTo>
                  <a:lnTo>
                    <a:pt x="265401" y="1874043"/>
                  </a:lnTo>
                  <a:cubicBezTo>
                    <a:pt x="227606" y="1840436"/>
                    <a:pt x="208709" y="1805568"/>
                    <a:pt x="208709" y="1770280"/>
                  </a:cubicBezTo>
                  <a:cubicBezTo>
                    <a:pt x="208709" y="1734992"/>
                    <a:pt x="227606" y="1700124"/>
                    <a:pt x="265401" y="1666516"/>
                  </a:cubicBezTo>
                  <a:lnTo>
                    <a:pt x="517783" y="1440505"/>
                  </a:lnTo>
                  <a:cubicBezTo>
                    <a:pt x="558517" y="1403957"/>
                    <a:pt x="579514" y="1366149"/>
                    <a:pt x="579514" y="1328340"/>
                  </a:cubicBezTo>
                  <a:cubicBezTo>
                    <a:pt x="579514" y="1290532"/>
                    <a:pt x="558937" y="1252723"/>
                    <a:pt x="517783" y="1216175"/>
                  </a:cubicBezTo>
                  <a:lnTo>
                    <a:pt x="265401" y="990164"/>
                  </a:lnTo>
                  <a:cubicBezTo>
                    <a:pt x="227606" y="956556"/>
                    <a:pt x="208709" y="921688"/>
                    <a:pt x="208709" y="886400"/>
                  </a:cubicBezTo>
                  <a:cubicBezTo>
                    <a:pt x="208709" y="851112"/>
                    <a:pt x="227606" y="816244"/>
                    <a:pt x="265401" y="782637"/>
                  </a:cubicBezTo>
                  <a:lnTo>
                    <a:pt x="517783" y="556626"/>
                  </a:lnTo>
                  <a:cubicBezTo>
                    <a:pt x="558517" y="520077"/>
                    <a:pt x="579514" y="482269"/>
                    <a:pt x="579514" y="444460"/>
                  </a:cubicBezTo>
                  <a:cubicBezTo>
                    <a:pt x="579514" y="406652"/>
                    <a:pt x="558937" y="368843"/>
                    <a:pt x="517783" y="33229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1" y="849852"/>
                    <a:pt x="63411" y="887661"/>
                  </a:cubicBezTo>
                  <a:cubicBezTo>
                    <a:pt x="63411" y="925469"/>
                    <a:pt x="83988" y="963278"/>
                    <a:pt x="125141" y="999826"/>
                  </a:cubicBezTo>
                  <a:lnTo>
                    <a:pt x="377524" y="1225837"/>
                  </a:lnTo>
                  <a:cubicBezTo>
                    <a:pt x="415318" y="1259445"/>
                    <a:pt x="434216" y="1294312"/>
                    <a:pt x="434216" y="1329600"/>
                  </a:cubicBezTo>
                  <a:cubicBezTo>
                    <a:pt x="434216" y="1364888"/>
                    <a:pt x="415318" y="1399756"/>
                    <a:pt x="377524" y="1433364"/>
                  </a:cubicBezTo>
                  <a:lnTo>
                    <a:pt x="125141" y="1659375"/>
                  </a:lnTo>
                  <a:cubicBezTo>
                    <a:pt x="84407" y="1695923"/>
                    <a:pt x="63411" y="1733732"/>
                    <a:pt x="63411" y="1771540"/>
                  </a:cubicBezTo>
                  <a:cubicBezTo>
                    <a:pt x="63411" y="1809349"/>
                    <a:pt x="83988" y="1847157"/>
                    <a:pt x="125141" y="1883706"/>
                  </a:cubicBezTo>
                  <a:lnTo>
                    <a:pt x="377104" y="2109717"/>
                  </a:lnTo>
                  <a:cubicBezTo>
                    <a:pt x="414898" y="2143324"/>
                    <a:pt x="433796" y="2178192"/>
                    <a:pt x="433796" y="2213480"/>
                  </a:cubicBezTo>
                  <a:cubicBezTo>
                    <a:pt x="433796" y="2248768"/>
                    <a:pt x="414898" y="2283636"/>
                    <a:pt x="377104" y="2317244"/>
                  </a:cubicBezTo>
                  <a:lnTo>
                    <a:pt x="125561" y="2542414"/>
                  </a:lnTo>
                  <a:cubicBezTo>
                    <a:pt x="84827" y="2578963"/>
                    <a:pt x="63831" y="2616771"/>
                    <a:pt x="63831" y="2654580"/>
                  </a:cubicBezTo>
                  <a:cubicBezTo>
                    <a:pt x="63831" y="2692388"/>
                    <a:pt x="84407" y="2730197"/>
                    <a:pt x="125561" y="2766745"/>
                  </a:cubicBezTo>
                  <a:lnTo>
                    <a:pt x="377944" y="2992756"/>
                  </a:lnTo>
                  <a:cubicBezTo>
                    <a:pt x="415738" y="3026364"/>
                    <a:pt x="434635" y="3061232"/>
                    <a:pt x="434635" y="3096520"/>
                  </a:cubicBezTo>
                  <a:cubicBezTo>
                    <a:pt x="434635" y="3131807"/>
                    <a:pt x="415738" y="3166675"/>
                    <a:pt x="377944" y="3200283"/>
                  </a:cubicBezTo>
                  <a:lnTo>
                    <a:pt x="125561" y="3426294"/>
                  </a:lnTo>
                  <a:cubicBezTo>
                    <a:pt x="84827" y="3462842"/>
                    <a:pt x="63831" y="3500651"/>
                    <a:pt x="63831" y="3538459"/>
                  </a:cubicBezTo>
                  <a:cubicBezTo>
                    <a:pt x="63831" y="3576268"/>
                    <a:pt x="84407" y="3614076"/>
                    <a:pt x="125561" y="3650625"/>
                  </a:cubicBezTo>
                  <a:lnTo>
                    <a:pt x="377944" y="3876636"/>
                  </a:lnTo>
                  <a:cubicBezTo>
                    <a:pt x="415738" y="3910243"/>
                    <a:pt x="434635" y="3945111"/>
                    <a:pt x="434635" y="3980399"/>
                  </a:cubicBezTo>
                  <a:cubicBezTo>
                    <a:pt x="434635" y="4015687"/>
                    <a:pt x="415738" y="4050555"/>
                    <a:pt x="377944" y="4084163"/>
                  </a:cubicBezTo>
                  <a:lnTo>
                    <a:pt x="7559" y="44151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 name="Google Shape;12;p2"/>
            <p:cNvSpPr/>
            <p:nvPr/>
          </p:nvSpPr>
          <p:spPr>
            <a:xfrm>
              <a:off x="1046904"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3" y="411273"/>
                    <a:pt x="582453" y="449922"/>
                  </a:cubicBezTo>
                  <a:cubicBezTo>
                    <a:pt x="582453" y="488570"/>
                    <a:pt x="561457" y="527219"/>
                    <a:pt x="519883" y="564187"/>
                  </a:cubicBezTo>
                  <a:lnTo>
                    <a:pt x="267500" y="787258"/>
                  </a:lnTo>
                  <a:cubicBezTo>
                    <a:pt x="230546" y="820445"/>
                    <a:pt x="211649" y="854473"/>
                    <a:pt x="211649" y="888501"/>
                  </a:cubicBezTo>
                  <a:cubicBezTo>
                    <a:pt x="211649" y="922528"/>
                    <a:pt x="230546" y="956976"/>
                    <a:pt x="267500" y="989744"/>
                  </a:cubicBezTo>
                  <a:lnTo>
                    <a:pt x="519883" y="1215755"/>
                  </a:lnTo>
                  <a:cubicBezTo>
                    <a:pt x="561457" y="1253143"/>
                    <a:pt x="582453" y="1291372"/>
                    <a:pt x="582453" y="1330020"/>
                  </a:cubicBezTo>
                  <a:cubicBezTo>
                    <a:pt x="582453" y="1368669"/>
                    <a:pt x="561457" y="1407318"/>
                    <a:pt x="519883" y="1444706"/>
                  </a:cubicBezTo>
                  <a:lnTo>
                    <a:pt x="267500" y="1670717"/>
                  </a:lnTo>
                  <a:cubicBezTo>
                    <a:pt x="230546" y="1703905"/>
                    <a:pt x="211649" y="1737933"/>
                    <a:pt x="211649" y="1771960"/>
                  </a:cubicBezTo>
                  <a:cubicBezTo>
                    <a:pt x="211649" y="1805988"/>
                    <a:pt x="230546" y="1840436"/>
                    <a:pt x="267500" y="1873203"/>
                  </a:cubicBezTo>
                  <a:lnTo>
                    <a:pt x="519463" y="2099214"/>
                  </a:lnTo>
                  <a:cubicBezTo>
                    <a:pt x="561037" y="2136603"/>
                    <a:pt x="582033" y="2174831"/>
                    <a:pt x="582033" y="2213480"/>
                  </a:cubicBezTo>
                  <a:cubicBezTo>
                    <a:pt x="582033" y="2252129"/>
                    <a:pt x="561037" y="2290777"/>
                    <a:pt x="519463" y="2328166"/>
                  </a:cubicBezTo>
                  <a:lnTo>
                    <a:pt x="267500" y="2554597"/>
                  </a:lnTo>
                  <a:cubicBezTo>
                    <a:pt x="230546" y="2587785"/>
                    <a:pt x="211649" y="2621812"/>
                    <a:pt x="211649" y="2655840"/>
                  </a:cubicBezTo>
                  <a:cubicBezTo>
                    <a:pt x="211649" y="2689868"/>
                    <a:pt x="230546" y="2724315"/>
                    <a:pt x="267500" y="2757083"/>
                  </a:cubicBezTo>
                  <a:lnTo>
                    <a:pt x="519883" y="2983094"/>
                  </a:lnTo>
                  <a:cubicBezTo>
                    <a:pt x="561457" y="3020482"/>
                    <a:pt x="582453" y="3058711"/>
                    <a:pt x="582453" y="3097360"/>
                  </a:cubicBezTo>
                  <a:cubicBezTo>
                    <a:pt x="582453" y="3136008"/>
                    <a:pt x="561457" y="3174657"/>
                    <a:pt x="519883" y="3211625"/>
                  </a:cubicBezTo>
                  <a:lnTo>
                    <a:pt x="267500" y="3438057"/>
                  </a:lnTo>
                  <a:cubicBezTo>
                    <a:pt x="230546" y="3471244"/>
                    <a:pt x="211649" y="3505272"/>
                    <a:pt x="211649" y="3539299"/>
                  </a:cubicBezTo>
                  <a:cubicBezTo>
                    <a:pt x="211649" y="3573327"/>
                    <a:pt x="230546" y="3607775"/>
                    <a:pt x="267500" y="3640542"/>
                  </a:cubicBezTo>
                  <a:lnTo>
                    <a:pt x="519883" y="3866554"/>
                  </a:lnTo>
                  <a:cubicBezTo>
                    <a:pt x="561457" y="3903942"/>
                    <a:pt x="582453" y="3942171"/>
                    <a:pt x="582453" y="3980819"/>
                  </a:cubicBezTo>
                  <a:cubicBezTo>
                    <a:pt x="582453" y="4019468"/>
                    <a:pt x="561457" y="4058117"/>
                    <a:pt x="519883" y="4095085"/>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561" y="2543675"/>
                  </a:lnTo>
                  <a:cubicBezTo>
                    <a:pt x="84827" y="2580223"/>
                    <a:pt x="63831" y="2618031"/>
                    <a:pt x="63831" y="2655840"/>
                  </a:cubicBezTo>
                  <a:cubicBezTo>
                    <a:pt x="63831"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1" y="3501911"/>
                    <a:pt x="63831" y="3539719"/>
                  </a:cubicBezTo>
                  <a:cubicBezTo>
                    <a:pt x="63831"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2"/>
            <p:cNvSpPr/>
            <p:nvPr/>
          </p:nvSpPr>
          <p:spPr>
            <a:xfrm>
              <a:off x="1533612"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0" y="1875304"/>
                  </a:lnTo>
                  <a:cubicBezTo>
                    <a:pt x="227606" y="1841696"/>
                    <a:pt x="208709" y="1806828"/>
                    <a:pt x="208709" y="1771540"/>
                  </a:cubicBezTo>
                  <a:cubicBezTo>
                    <a:pt x="208709" y="1736252"/>
                    <a:pt x="227606" y="1701384"/>
                    <a:pt x="265400" y="1667777"/>
                  </a:cubicBezTo>
                  <a:lnTo>
                    <a:pt x="517783" y="1441766"/>
                  </a:lnTo>
                  <a:cubicBezTo>
                    <a:pt x="558517" y="1405217"/>
                    <a:pt x="579514" y="1367409"/>
                    <a:pt x="579514" y="1329600"/>
                  </a:cubicBezTo>
                  <a:cubicBezTo>
                    <a:pt x="579514" y="1291792"/>
                    <a:pt x="558937" y="1253983"/>
                    <a:pt x="517783" y="1217435"/>
                  </a:cubicBezTo>
                  <a:lnTo>
                    <a:pt x="265400" y="991424"/>
                  </a:lnTo>
                  <a:cubicBezTo>
                    <a:pt x="227606" y="957816"/>
                    <a:pt x="208709" y="922949"/>
                    <a:pt x="208709" y="887660"/>
                  </a:cubicBezTo>
                  <a:cubicBezTo>
                    <a:pt x="208709" y="852373"/>
                    <a:pt x="227606" y="817505"/>
                    <a:pt x="265400"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0" y="849852"/>
                    <a:pt x="63830" y="887660"/>
                  </a:cubicBezTo>
                  <a:cubicBezTo>
                    <a:pt x="63830"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0" y="1733732"/>
                    <a:pt x="63830" y="1771540"/>
                  </a:cubicBezTo>
                  <a:cubicBezTo>
                    <a:pt x="63830" y="1809349"/>
                    <a:pt x="84407" y="1847157"/>
                    <a:pt x="125561" y="1883706"/>
                  </a:cubicBezTo>
                  <a:lnTo>
                    <a:pt x="377524" y="2109717"/>
                  </a:lnTo>
                  <a:cubicBezTo>
                    <a:pt x="415318" y="2143324"/>
                    <a:pt x="434215" y="2178192"/>
                    <a:pt x="434215" y="2213480"/>
                  </a:cubicBezTo>
                  <a:cubicBezTo>
                    <a:pt x="434215" y="2248768"/>
                    <a:pt x="415318" y="2283636"/>
                    <a:pt x="377524" y="2317243"/>
                  </a:cubicBezTo>
                  <a:lnTo>
                    <a:pt x="125561" y="2543675"/>
                  </a:lnTo>
                  <a:cubicBezTo>
                    <a:pt x="84827" y="2580223"/>
                    <a:pt x="63830" y="2618031"/>
                    <a:pt x="63830" y="2655840"/>
                  </a:cubicBezTo>
                  <a:cubicBezTo>
                    <a:pt x="63830"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0" y="3501911"/>
                    <a:pt x="63830" y="3539719"/>
                  </a:cubicBezTo>
                  <a:cubicBezTo>
                    <a:pt x="63830"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2"/>
            <p:cNvSpPr/>
            <p:nvPr/>
          </p:nvSpPr>
          <p:spPr>
            <a:xfrm>
              <a:off x="2020319" y="1188045"/>
              <a:ext cx="582453" cy="4432000"/>
            </a:xfrm>
            <a:custGeom>
              <a:rect b="b" l="l" r="r" t="t"/>
              <a:pathLst>
                <a:path extrusionOk="0" h="4432000" w="582453">
                  <a:moveTo>
                    <a:pt x="146558" y="4432001"/>
                  </a:moveTo>
                  <a:lnTo>
                    <a:pt x="145718" y="4432001"/>
                  </a:lnTo>
                  <a:lnTo>
                    <a:pt x="0" y="4421079"/>
                  </a:lnTo>
                  <a:lnTo>
                    <a:pt x="375424" y="4085003"/>
                  </a:lnTo>
                  <a:cubicBezTo>
                    <a:pt x="412379" y="4051815"/>
                    <a:pt x="431276" y="4017788"/>
                    <a:pt x="431276" y="3983760"/>
                  </a:cubicBezTo>
                  <a:cubicBezTo>
                    <a:pt x="431276" y="3949732"/>
                    <a:pt x="412379" y="3915284"/>
                    <a:pt x="375424" y="3882517"/>
                  </a:cubicBezTo>
                  <a:lnTo>
                    <a:pt x="123042" y="3656506"/>
                  </a:lnTo>
                  <a:cubicBezTo>
                    <a:pt x="81468" y="3619118"/>
                    <a:pt x="60471" y="3580889"/>
                    <a:pt x="60471" y="3542240"/>
                  </a:cubicBezTo>
                  <a:cubicBezTo>
                    <a:pt x="60471" y="3503591"/>
                    <a:pt x="81468" y="3464943"/>
                    <a:pt x="123042" y="3427974"/>
                  </a:cubicBezTo>
                  <a:lnTo>
                    <a:pt x="375424" y="3201963"/>
                  </a:lnTo>
                  <a:cubicBezTo>
                    <a:pt x="412379" y="3168776"/>
                    <a:pt x="431276" y="3134748"/>
                    <a:pt x="431276" y="3100720"/>
                  </a:cubicBezTo>
                  <a:cubicBezTo>
                    <a:pt x="431276" y="3066693"/>
                    <a:pt x="412379" y="3032245"/>
                    <a:pt x="375424" y="2999478"/>
                  </a:cubicBezTo>
                  <a:lnTo>
                    <a:pt x="123042" y="2773467"/>
                  </a:lnTo>
                  <a:cubicBezTo>
                    <a:pt x="81468" y="2736078"/>
                    <a:pt x="60471" y="2697849"/>
                    <a:pt x="60471" y="2659201"/>
                  </a:cubicBezTo>
                  <a:cubicBezTo>
                    <a:pt x="60471" y="2620552"/>
                    <a:pt x="81468" y="2581903"/>
                    <a:pt x="123042" y="2544935"/>
                  </a:cubicBezTo>
                  <a:lnTo>
                    <a:pt x="375424" y="2318924"/>
                  </a:lnTo>
                  <a:cubicBezTo>
                    <a:pt x="412379" y="2285736"/>
                    <a:pt x="431276" y="2251709"/>
                    <a:pt x="431276" y="2217681"/>
                  </a:cubicBezTo>
                  <a:cubicBezTo>
                    <a:pt x="431276" y="2183653"/>
                    <a:pt x="412379" y="2149205"/>
                    <a:pt x="375424" y="2116438"/>
                  </a:cubicBezTo>
                  <a:lnTo>
                    <a:pt x="123462" y="1890427"/>
                  </a:lnTo>
                  <a:cubicBezTo>
                    <a:pt x="81888" y="1853038"/>
                    <a:pt x="60891" y="1814810"/>
                    <a:pt x="60891" y="1776161"/>
                  </a:cubicBezTo>
                  <a:cubicBezTo>
                    <a:pt x="60891" y="1737512"/>
                    <a:pt x="81888" y="1698864"/>
                    <a:pt x="123462" y="1661895"/>
                  </a:cubicBezTo>
                  <a:lnTo>
                    <a:pt x="375844" y="1435884"/>
                  </a:lnTo>
                  <a:cubicBezTo>
                    <a:pt x="412799" y="1402697"/>
                    <a:pt x="431696" y="1368669"/>
                    <a:pt x="431696" y="1334642"/>
                  </a:cubicBezTo>
                  <a:cubicBezTo>
                    <a:pt x="431696" y="1300614"/>
                    <a:pt x="412799" y="1266166"/>
                    <a:pt x="375844" y="1233399"/>
                  </a:cubicBezTo>
                  <a:lnTo>
                    <a:pt x="123462" y="1007388"/>
                  </a:lnTo>
                  <a:cubicBezTo>
                    <a:pt x="81888" y="969999"/>
                    <a:pt x="60891" y="931770"/>
                    <a:pt x="60891" y="893122"/>
                  </a:cubicBezTo>
                  <a:cubicBezTo>
                    <a:pt x="60891" y="854473"/>
                    <a:pt x="81888" y="815824"/>
                    <a:pt x="123462" y="778856"/>
                  </a:cubicBezTo>
                  <a:lnTo>
                    <a:pt x="375844" y="552845"/>
                  </a:lnTo>
                  <a:cubicBezTo>
                    <a:pt x="412799" y="519657"/>
                    <a:pt x="431696" y="485630"/>
                    <a:pt x="431696" y="451602"/>
                  </a:cubicBezTo>
                  <a:cubicBezTo>
                    <a:pt x="431696" y="417574"/>
                    <a:pt x="412799" y="383127"/>
                    <a:pt x="375844" y="350359"/>
                  </a:cubicBezTo>
                  <a:lnTo>
                    <a:pt x="420" y="14283"/>
                  </a:lnTo>
                  <a:lnTo>
                    <a:pt x="146558" y="0"/>
                  </a:lnTo>
                  <a:lnTo>
                    <a:pt x="146978" y="420"/>
                  </a:lnTo>
                  <a:lnTo>
                    <a:pt x="519883" y="334396"/>
                  </a:lnTo>
                  <a:cubicBezTo>
                    <a:pt x="561456" y="371784"/>
                    <a:pt x="582453" y="410013"/>
                    <a:pt x="582453" y="448661"/>
                  </a:cubicBezTo>
                  <a:cubicBezTo>
                    <a:pt x="582453" y="487310"/>
                    <a:pt x="561456"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6" y="1254824"/>
                    <a:pt x="582453" y="1293052"/>
                    <a:pt x="582453" y="1331701"/>
                  </a:cubicBezTo>
                  <a:cubicBezTo>
                    <a:pt x="582453" y="1370350"/>
                    <a:pt x="561456"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3"/>
                  </a:lnTo>
                  <a:cubicBezTo>
                    <a:pt x="561037" y="3904782"/>
                    <a:pt x="582034" y="3943011"/>
                    <a:pt x="582034" y="3981660"/>
                  </a:cubicBezTo>
                  <a:cubicBezTo>
                    <a:pt x="582034" y="4020308"/>
                    <a:pt x="561037" y="4058957"/>
                    <a:pt x="519463" y="4095925"/>
                  </a:cubicBezTo>
                  <a:lnTo>
                    <a:pt x="146558" y="4432001"/>
                  </a:lnTo>
                  <a:close/>
                  <a:moveTo>
                    <a:pt x="7559" y="4418558"/>
                  </a:moveTo>
                  <a:lnTo>
                    <a:pt x="145298" y="4429061"/>
                  </a:lnTo>
                  <a:lnTo>
                    <a:pt x="517363" y="4095505"/>
                  </a:lnTo>
                  <a:cubicBezTo>
                    <a:pt x="558097" y="4058957"/>
                    <a:pt x="579094" y="4021148"/>
                    <a:pt x="579094" y="3983340"/>
                  </a:cubicBezTo>
                  <a:cubicBezTo>
                    <a:pt x="579094" y="3945531"/>
                    <a:pt x="558517" y="3907722"/>
                    <a:pt x="517363" y="3871174"/>
                  </a:cubicBezTo>
                  <a:lnTo>
                    <a:pt x="264981" y="3645163"/>
                  </a:lnTo>
                  <a:cubicBezTo>
                    <a:pt x="227186" y="3611556"/>
                    <a:pt x="208289" y="3576688"/>
                    <a:pt x="208289" y="3541400"/>
                  </a:cubicBezTo>
                  <a:cubicBezTo>
                    <a:pt x="208289" y="3506112"/>
                    <a:pt x="227186" y="3471244"/>
                    <a:pt x="264981" y="3437636"/>
                  </a:cubicBezTo>
                  <a:lnTo>
                    <a:pt x="517363" y="3211625"/>
                  </a:lnTo>
                  <a:cubicBezTo>
                    <a:pt x="558097" y="3175077"/>
                    <a:pt x="579094" y="3137269"/>
                    <a:pt x="579094" y="3099460"/>
                  </a:cubicBezTo>
                  <a:cubicBezTo>
                    <a:pt x="579094" y="3061652"/>
                    <a:pt x="558517" y="3023843"/>
                    <a:pt x="517363" y="2987295"/>
                  </a:cubicBezTo>
                  <a:lnTo>
                    <a:pt x="264981" y="2761284"/>
                  </a:lnTo>
                  <a:cubicBezTo>
                    <a:pt x="227186" y="2727676"/>
                    <a:pt x="208289" y="2692808"/>
                    <a:pt x="208289" y="2657520"/>
                  </a:cubicBezTo>
                  <a:cubicBezTo>
                    <a:pt x="208289" y="2622232"/>
                    <a:pt x="227186" y="2587365"/>
                    <a:pt x="264981" y="2553757"/>
                  </a:cubicBezTo>
                  <a:lnTo>
                    <a:pt x="517363" y="2327746"/>
                  </a:lnTo>
                  <a:cubicBezTo>
                    <a:pt x="558097" y="2291198"/>
                    <a:pt x="579094" y="2253389"/>
                    <a:pt x="579094" y="2215581"/>
                  </a:cubicBezTo>
                  <a:cubicBezTo>
                    <a:pt x="579094" y="2177772"/>
                    <a:pt x="558517" y="2139964"/>
                    <a:pt x="517363" y="2103415"/>
                  </a:cubicBezTo>
                  <a:lnTo>
                    <a:pt x="265400" y="1877404"/>
                  </a:lnTo>
                  <a:cubicBezTo>
                    <a:pt x="227606" y="1843797"/>
                    <a:pt x="208709" y="1808929"/>
                    <a:pt x="208709" y="1773641"/>
                  </a:cubicBezTo>
                  <a:cubicBezTo>
                    <a:pt x="208709" y="1738353"/>
                    <a:pt x="227606" y="1703485"/>
                    <a:pt x="265400" y="1669877"/>
                  </a:cubicBezTo>
                  <a:lnTo>
                    <a:pt x="517783" y="1443866"/>
                  </a:lnTo>
                  <a:cubicBezTo>
                    <a:pt x="558517" y="1407318"/>
                    <a:pt x="579514" y="1369509"/>
                    <a:pt x="579514" y="1331701"/>
                  </a:cubicBezTo>
                  <a:cubicBezTo>
                    <a:pt x="579514" y="1293892"/>
                    <a:pt x="558937" y="1256084"/>
                    <a:pt x="517783" y="1219535"/>
                  </a:cubicBezTo>
                  <a:lnTo>
                    <a:pt x="265400" y="993524"/>
                  </a:lnTo>
                  <a:cubicBezTo>
                    <a:pt x="227606" y="959917"/>
                    <a:pt x="208709" y="925049"/>
                    <a:pt x="208709" y="889761"/>
                  </a:cubicBezTo>
                  <a:cubicBezTo>
                    <a:pt x="208709" y="854473"/>
                    <a:pt x="227606" y="819605"/>
                    <a:pt x="265400" y="785998"/>
                  </a:cubicBezTo>
                  <a:lnTo>
                    <a:pt x="517783" y="559987"/>
                  </a:lnTo>
                  <a:cubicBezTo>
                    <a:pt x="558517" y="523438"/>
                    <a:pt x="579514" y="485630"/>
                    <a:pt x="579514" y="447821"/>
                  </a:cubicBezTo>
                  <a:cubicBezTo>
                    <a:pt x="579514" y="410013"/>
                    <a:pt x="558937" y="372204"/>
                    <a:pt x="517783" y="335656"/>
                  </a:cubicBezTo>
                  <a:lnTo>
                    <a:pt x="145718" y="2100"/>
                  </a:lnTo>
                  <a:lnTo>
                    <a:pt x="7979" y="12603"/>
                  </a:lnTo>
                  <a:lnTo>
                    <a:pt x="377944" y="344058"/>
                  </a:lnTo>
                  <a:cubicBezTo>
                    <a:pt x="415738" y="377665"/>
                    <a:pt x="434635" y="412533"/>
                    <a:pt x="434635" y="447821"/>
                  </a:cubicBezTo>
                  <a:cubicBezTo>
                    <a:pt x="434635" y="483109"/>
                    <a:pt x="415738" y="517977"/>
                    <a:pt x="377944" y="551585"/>
                  </a:cubicBezTo>
                  <a:lnTo>
                    <a:pt x="125561" y="777596"/>
                  </a:lnTo>
                  <a:cubicBezTo>
                    <a:pt x="84827" y="814144"/>
                    <a:pt x="63830" y="851952"/>
                    <a:pt x="63830" y="889761"/>
                  </a:cubicBezTo>
                  <a:cubicBezTo>
                    <a:pt x="63830" y="927569"/>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0" y="1735832"/>
                    <a:pt x="63830" y="1773641"/>
                  </a:cubicBezTo>
                  <a:cubicBezTo>
                    <a:pt x="63830" y="1811449"/>
                    <a:pt x="84407" y="1849258"/>
                    <a:pt x="125561" y="1885806"/>
                  </a:cubicBezTo>
                  <a:lnTo>
                    <a:pt x="377524" y="2111817"/>
                  </a:lnTo>
                  <a:cubicBezTo>
                    <a:pt x="415318" y="2145425"/>
                    <a:pt x="434215" y="2180293"/>
                    <a:pt x="434215" y="2215581"/>
                  </a:cubicBezTo>
                  <a:cubicBezTo>
                    <a:pt x="434215" y="2250868"/>
                    <a:pt x="415318" y="2285736"/>
                    <a:pt x="377524" y="2319344"/>
                  </a:cubicBezTo>
                  <a:lnTo>
                    <a:pt x="125141" y="2545775"/>
                  </a:lnTo>
                  <a:cubicBezTo>
                    <a:pt x="84407" y="2582323"/>
                    <a:pt x="63411" y="2620132"/>
                    <a:pt x="63411" y="2657940"/>
                  </a:cubicBezTo>
                  <a:cubicBezTo>
                    <a:pt x="63411" y="2695749"/>
                    <a:pt x="83988" y="2733558"/>
                    <a:pt x="125141" y="2770106"/>
                  </a:cubicBezTo>
                  <a:lnTo>
                    <a:pt x="377524" y="2996117"/>
                  </a:lnTo>
                  <a:cubicBezTo>
                    <a:pt x="415318" y="3029724"/>
                    <a:pt x="434215" y="3064592"/>
                    <a:pt x="434215" y="3099880"/>
                  </a:cubicBezTo>
                  <a:cubicBezTo>
                    <a:pt x="434215" y="3135168"/>
                    <a:pt x="415318" y="3170036"/>
                    <a:pt x="377524" y="3203644"/>
                  </a:cubicBezTo>
                  <a:lnTo>
                    <a:pt x="125141" y="3429655"/>
                  </a:lnTo>
                  <a:cubicBezTo>
                    <a:pt x="84407" y="3466203"/>
                    <a:pt x="63411" y="3504011"/>
                    <a:pt x="63411" y="3541820"/>
                  </a:cubicBezTo>
                  <a:cubicBezTo>
                    <a:pt x="63411" y="3579628"/>
                    <a:pt x="83988" y="3617437"/>
                    <a:pt x="125141" y="3653985"/>
                  </a:cubicBezTo>
                  <a:lnTo>
                    <a:pt x="377524" y="3879996"/>
                  </a:lnTo>
                  <a:cubicBezTo>
                    <a:pt x="415318" y="3913604"/>
                    <a:pt x="434215" y="3948472"/>
                    <a:pt x="434215" y="3983760"/>
                  </a:cubicBezTo>
                  <a:cubicBezTo>
                    <a:pt x="434215" y="4019048"/>
                    <a:pt x="415318" y="4053916"/>
                    <a:pt x="377524" y="4087523"/>
                  </a:cubicBezTo>
                  <a:lnTo>
                    <a:pt x="7559" y="44185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2"/>
            <p:cNvSpPr/>
            <p:nvPr/>
          </p:nvSpPr>
          <p:spPr>
            <a:xfrm>
              <a:off x="2507027"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141" y="2543675"/>
                  </a:lnTo>
                  <a:cubicBezTo>
                    <a:pt x="84407" y="2580223"/>
                    <a:pt x="63410" y="2618031"/>
                    <a:pt x="63410" y="2655840"/>
                  </a:cubicBezTo>
                  <a:cubicBezTo>
                    <a:pt x="63410" y="2693649"/>
                    <a:pt x="83988" y="2731457"/>
                    <a:pt x="125141" y="2768005"/>
                  </a:cubicBezTo>
                  <a:lnTo>
                    <a:pt x="377524" y="2994016"/>
                  </a:lnTo>
                  <a:cubicBezTo>
                    <a:pt x="415318" y="3027624"/>
                    <a:pt x="434216" y="3062492"/>
                    <a:pt x="434216" y="3097780"/>
                  </a:cubicBezTo>
                  <a:cubicBezTo>
                    <a:pt x="434216" y="3133068"/>
                    <a:pt x="415318" y="3167936"/>
                    <a:pt x="377524" y="3201543"/>
                  </a:cubicBezTo>
                  <a:lnTo>
                    <a:pt x="125141" y="3427554"/>
                  </a:lnTo>
                  <a:cubicBezTo>
                    <a:pt x="84407" y="3464102"/>
                    <a:pt x="63410" y="3501911"/>
                    <a:pt x="63410" y="3539719"/>
                  </a:cubicBezTo>
                  <a:cubicBezTo>
                    <a:pt x="63410" y="3577528"/>
                    <a:pt x="83988" y="3615337"/>
                    <a:pt x="125141" y="3651885"/>
                  </a:cubicBezTo>
                  <a:lnTo>
                    <a:pt x="377524" y="3877896"/>
                  </a:lnTo>
                  <a:cubicBezTo>
                    <a:pt x="415318" y="3911503"/>
                    <a:pt x="434216" y="3946372"/>
                    <a:pt x="434216" y="3981660"/>
                  </a:cubicBezTo>
                  <a:cubicBezTo>
                    <a:pt x="434216" y="4016947"/>
                    <a:pt x="415318" y="4051815"/>
                    <a:pt x="37752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2"/>
            <p:cNvSpPr/>
            <p:nvPr/>
          </p:nvSpPr>
          <p:spPr>
            <a:xfrm>
              <a:off x="2993315"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4" y="2177772"/>
                    <a:pt x="582034" y="2216421"/>
                  </a:cubicBezTo>
                  <a:cubicBezTo>
                    <a:pt x="582034"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4" y="3061232"/>
                    <a:pt x="582034" y="3099880"/>
                  </a:cubicBezTo>
                  <a:cubicBezTo>
                    <a:pt x="582034"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4" y="3944271"/>
                    <a:pt x="582034" y="3982920"/>
                  </a:cubicBezTo>
                  <a:cubicBezTo>
                    <a:pt x="582034" y="4021569"/>
                    <a:pt x="561037" y="4060217"/>
                    <a:pt x="519463" y="4097186"/>
                  </a:cubicBezTo>
                  <a:lnTo>
                    <a:pt x="146558" y="4429901"/>
                  </a:lnTo>
                  <a:close/>
                  <a:moveTo>
                    <a:pt x="7979" y="4416458"/>
                  </a:moveTo>
                  <a:lnTo>
                    <a:pt x="145718" y="4426960"/>
                  </a:lnTo>
                  <a:lnTo>
                    <a:pt x="517783" y="4093405"/>
                  </a:lnTo>
                  <a:cubicBezTo>
                    <a:pt x="558517" y="4056856"/>
                    <a:pt x="579514" y="4019048"/>
                    <a:pt x="579514" y="3981239"/>
                  </a:cubicBezTo>
                  <a:cubicBezTo>
                    <a:pt x="579514" y="3943431"/>
                    <a:pt x="558937" y="3905622"/>
                    <a:pt x="517783" y="3869074"/>
                  </a:cubicBezTo>
                  <a:lnTo>
                    <a:pt x="265401" y="3643063"/>
                  </a:lnTo>
                  <a:cubicBezTo>
                    <a:pt x="227606" y="3609455"/>
                    <a:pt x="208709" y="3574588"/>
                    <a:pt x="208709" y="3539299"/>
                  </a:cubicBezTo>
                  <a:cubicBezTo>
                    <a:pt x="208709" y="3504011"/>
                    <a:pt x="227606" y="3469144"/>
                    <a:pt x="265401" y="3435536"/>
                  </a:cubicBezTo>
                  <a:lnTo>
                    <a:pt x="517783" y="3209525"/>
                  </a:lnTo>
                  <a:cubicBezTo>
                    <a:pt x="558517" y="3172977"/>
                    <a:pt x="579514" y="3135168"/>
                    <a:pt x="579514" y="3097360"/>
                  </a:cubicBezTo>
                  <a:cubicBezTo>
                    <a:pt x="579514" y="3059551"/>
                    <a:pt x="558937" y="3021743"/>
                    <a:pt x="517783" y="2985194"/>
                  </a:cubicBezTo>
                  <a:lnTo>
                    <a:pt x="265401" y="2759183"/>
                  </a:lnTo>
                  <a:cubicBezTo>
                    <a:pt x="227606" y="2725576"/>
                    <a:pt x="208709" y="2690708"/>
                    <a:pt x="208709" y="2655420"/>
                  </a:cubicBezTo>
                  <a:cubicBezTo>
                    <a:pt x="208709" y="2620132"/>
                    <a:pt x="227606" y="2585264"/>
                    <a:pt x="265401" y="2551657"/>
                  </a:cubicBezTo>
                  <a:lnTo>
                    <a:pt x="517783" y="2325645"/>
                  </a:lnTo>
                  <a:cubicBezTo>
                    <a:pt x="558517" y="2289097"/>
                    <a:pt x="579514" y="2251289"/>
                    <a:pt x="579514" y="2213480"/>
                  </a:cubicBezTo>
                  <a:cubicBezTo>
                    <a:pt x="579514" y="2175672"/>
                    <a:pt x="558937" y="2137863"/>
                    <a:pt x="517783" y="2101315"/>
                  </a:cubicBezTo>
                  <a:lnTo>
                    <a:pt x="265820" y="1875304"/>
                  </a:lnTo>
                  <a:cubicBezTo>
                    <a:pt x="228026" y="1841696"/>
                    <a:pt x="209129" y="1806828"/>
                    <a:pt x="209129" y="1771540"/>
                  </a:cubicBezTo>
                  <a:cubicBezTo>
                    <a:pt x="209129" y="1736252"/>
                    <a:pt x="228026" y="1701384"/>
                    <a:pt x="265820" y="1667777"/>
                  </a:cubicBezTo>
                  <a:lnTo>
                    <a:pt x="518203" y="1441766"/>
                  </a:lnTo>
                  <a:cubicBezTo>
                    <a:pt x="558937" y="1405217"/>
                    <a:pt x="579934" y="1367409"/>
                    <a:pt x="579934" y="1329600"/>
                  </a:cubicBezTo>
                  <a:cubicBezTo>
                    <a:pt x="579934" y="1291792"/>
                    <a:pt x="559357" y="1253983"/>
                    <a:pt x="518203" y="1217435"/>
                  </a:cubicBezTo>
                  <a:lnTo>
                    <a:pt x="265820" y="991424"/>
                  </a:lnTo>
                  <a:cubicBezTo>
                    <a:pt x="228026" y="957816"/>
                    <a:pt x="209129" y="922949"/>
                    <a:pt x="209129" y="887660"/>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6" y="410433"/>
                    <a:pt x="435056" y="445721"/>
                  </a:cubicBezTo>
                  <a:cubicBezTo>
                    <a:pt x="435056" y="481009"/>
                    <a:pt x="416158" y="515877"/>
                    <a:pt x="378364" y="549484"/>
                  </a:cubicBezTo>
                  <a:lnTo>
                    <a:pt x="125981" y="775495"/>
                  </a:lnTo>
                  <a:cubicBezTo>
                    <a:pt x="84827" y="812884"/>
                    <a:pt x="64250" y="850692"/>
                    <a:pt x="64250" y="888501"/>
                  </a:cubicBezTo>
                  <a:cubicBezTo>
                    <a:pt x="64250" y="926309"/>
                    <a:pt x="84827" y="964118"/>
                    <a:pt x="125981" y="1000666"/>
                  </a:cubicBezTo>
                  <a:lnTo>
                    <a:pt x="378364" y="1226677"/>
                  </a:lnTo>
                  <a:cubicBezTo>
                    <a:pt x="416158" y="1260285"/>
                    <a:pt x="435056" y="1295153"/>
                    <a:pt x="435056" y="1330441"/>
                  </a:cubicBezTo>
                  <a:cubicBezTo>
                    <a:pt x="435056" y="1365729"/>
                    <a:pt x="416158" y="1400596"/>
                    <a:pt x="378364" y="1434204"/>
                  </a:cubicBezTo>
                  <a:lnTo>
                    <a:pt x="125981" y="1660215"/>
                  </a:lnTo>
                  <a:cubicBezTo>
                    <a:pt x="85247" y="1696763"/>
                    <a:pt x="64250" y="1734572"/>
                    <a:pt x="64250" y="1772380"/>
                  </a:cubicBezTo>
                  <a:cubicBezTo>
                    <a:pt x="64250" y="1810189"/>
                    <a:pt x="84827" y="1847998"/>
                    <a:pt x="125981" y="1884546"/>
                  </a:cubicBezTo>
                  <a:lnTo>
                    <a:pt x="377944" y="2110557"/>
                  </a:lnTo>
                  <a:cubicBezTo>
                    <a:pt x="415738" y="2144164"/>
                    <a:pt x="434635" y="2179032"/>
                    <a:pt x="434635" y="2214320"/>
                  </a:cubicBezTo>
                  <a:cubicBezTo>
                    <a:pt x="434635" y="2249608"/>
                    <a:pt x="415738" y="2284476"/>
                    <a:pt x="377944" y="2318084"/>
                  </a:cubicBezTo>
                  <a:lnTo>
                    <a:pt x="125561" y="2543675"/>
                  </a:lnTo>
                  <a:cubicBezTo>
                    <a:pt x="84827" y="2580223"/>
                    <a:pt x="63831" y="2618031"/>
                    <a:pt x="63831" y="2655840"/>
                  </a:cubicBezTo>
                  <a:cubicBezTo>
                    <a:pt x="63831" y="2693649"/>
                    <a:pt x="84408"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3682"/>
                    <a:pt x="64250" y="3501491"/>
                    <a:pt x="64250" y="3539299"/>
                  </a:cubicBezTo>
                  <a:cubicBezTo>
                    <a:pt x="64250" y="3577108"/>
                    <a:pt x="84827" y="3614917"/>
                    <a:pt x="125981" y="3651465"/>
                  </a:cubicBezTo>
                  <a:lnTo>
                    <a:pt x="378364" y="3877476"/>
                  </a:lnTo>
                  <a:cubicBezTo>
                    <a:pt x="416158" y="3911083"/>
                    <a:pt x="435056" y="3945952"/>
                    <a:pt x="435056" y="3981239"/>
                  </a:cubicBezTo>
                  <a:cubicBezTo>
                    <a:pt x="435056" y="4016527"/>
                    <a:pt x="416158" y="4051395"/>
                    <a:pt x="378364" y="4085003"/>
                  </a:cubicBezTo>
                  <a:lnTo>
                    <a:pt x="797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2"/>
            <p:cNvSpPr/>
            <p:nvPr/>
          </p:nvSpPr>
          <p:spPr>
            <a:xfrm>
              <a:off x="3480022" y="1190986"/>
              <a:ext cx="582453" cy="4429060"/>
            </a:xfrm>
            <a:custGeom>
              <a:rect b="b" l="l" r="r" t="t"/>
              <a:pathLst>
                <a:path extrusionOk="0" h="4429060" w="582453">
                  <a:moveTo>
                    <a:pt x="146558" y="4429061"/>
                  </a:moveTo>
                  <a:lnTo>
                    <a:pt x="145718" y="4429061"/>
                  </a:lnTo>
                  <a:lnTo>
                    <a:pt x="0" y="4418138"/>
                  </a:lnTo>
                  <a:lnTo>
                    <a:pt x="375424" y="4082062"/>
                  </a:lnTo>
                  <a:cubicBezTo>
                    <a:pt x="412379" y="4048875"/>
                    <a:pt x="431276" y="4014847"/>
                    <a:pt x="431276" y="3980819"/>
                  </a:cubicBezTo>
                  <a:cubicBezTo>
                    <a:pt x="431276" y="3946791"/>
                    <a:pt x="412379" y="3912344"/>
                    <a:pt x="375424" y="3879576"/>
                  </a:cubicBezTo>
                  <a:lnTo>
                    <a:pt x="123042" y="3653565"/>
                  </a:lnTo>
                  <a:cubicBezTo>
                    <a:pt x="81468" y="3616177"/>
                    <a:pt x="60471" y="3577948"/>
                    <a:pt x="60471" y="3539300"/>
                  </a:cubicBezTo>
                  <a:cubicBezTo>
                    <a:pt x="60471" y="3500651"/>
                    <a:pt x="81468" y="3462002"/>
                    <a:pt x="123042" y="3425034"/>
                  </a:cubicBezTo>
                  <a:lnTo>
                    <a:pt x="375424" y="3199023"/>
                  </a:lnTo>
                  <a:cubicBezTo>
                    <a:pt x="412379" y="3165835"/>
                    <a:pt x="431276" y="3131808"/>
                    <a:pt x="431276" y="3097780"/>
                  </a:cubicBezTo>
                  <a:cubicBezTo>
                    <a:pt x="431276" y="3063752"/>
                    <a:pt x="412379" y="3029304"/>
                    <a:pt x="375424" y="2996537"/>
                  </a:cubicBezTo>
                  <a:lnTo>
                    <a:pt x="123042" y="2770526"/>
                  </a:lnTo>
                  <a:cubicBezTo>
                    <a:pt x="81468" y="2733137"/>
                    <a:pt x="60471" y="2694909"/>
                    <a:pt x="60471" y="2656260"/>
                  </a:cubicBezTo>
                  <a:cubicBezTo>
                    <a:pt x="60471" y="2617611"/>
                    <a:pt x="81468" y="2578963"/>
                    <a:pt x="123042" y="2541994"/>
                  </a:cubicBezTo>
                  <a:lnTo>
                    <a:pt x="375424" y="2315983"/>
                  </a:lnTo>
                  <a:cubicBezTo>
                    <a:pt x="412379" y="2282796"/>
                    <a:pt x="431276" y="2248768"/>
                    <a:pt x="431276" y="2214740"/>
                  </a:cubicBezTo>
                  <a:cubicBezTo>
                    <a:pt x="431276" y="2180713"/>
                    <a:pt x="412379" y="2146265"/>
                    <a:pt x="375424" y="2113497"/>
                  </a:cubicBezTo>
                  <a:lnTo>
                    <a:pt x="123461" y="1887486"/>
                  </a:lnTo>
                  <a:cubicBezTo>
                    <a:pt x="81888" y="1850098"/>
                    <a:pt x="60891" y="1811869"/>
                    <a:pt x="60891" y="1773221"/>
                  </a:cubicBezTo>
                  <a:cubicBezTo>
                    <a:pt x="60891" y="1734572"/>
                    <a:pt x="81888" y="1695923"/>
                    <a:pt x="123461" y="1658955"/>
                  </a:cubicBezTo>
                  <a:lnTo>
                    <a:pt x="375844" y="1432944"/>
                  </a:lnTo>
                  <a:cubicBezTo>
                    <a:pt x="412799" y="1399756"/>
                    <a:pt x="431696" y="1365728"/>
                    <a:pt x="431696" y="1331701"/>
                  </a:cubicBezTo>
                  <a:cubicBezTo>
                    <a:pt x="431696" y="1297673"/>
                    <a:pt x="412799" y="1263225"/>
                    <a:pt x="375844" y="1230458"/>
                  </a:cubicBezTo>
                  <a:lnTo>
                    <a:pt x="123461" y="1004447"/>
                  </a:lnTo>
                  <a:cubicBezTo>
                    <a:pt x="81888" y="967058"/>
                    <a:pt x="60891" y="928830"/>
                    <a:pt x="60891" y="890181"/>
                  </a:cubicBezTo>
                  <a:cubicBezTo>
                    <a:pt x="60891" y="851532"/>
                    <a:pt x="81888" y="812884"/>
                    <a:pt x="123461" y="775915"/>
                  </a:cubicBezTo>
                  <a:lnTo>
                    <a:pt x="375844" y="549904"/>
                  </a:lnTo>
                  <a:cubicBezTo>
                    <a:pt x="412799" y="516717"/>
                    <a:pt x="431696" y="482689"/>
                    <a:pt x="431696" y="448661"/>
                  </a:cubicBezTo>
                  <a:cubicBezTo>
                    <a:pt x="431696" y="414634"/>
                    <a:pt x="412799" y="380186"/>
                    <a:pt x="375844" y="347418"/>
                  </a:cubicBezTo>
                  <a:lnTo>
                    <a:pt x="420" y="11343"/>
                  </a:lnTo>
                  <a:lnTo>
                    <a:pt x="146558" y="420"/>
                  </a:lnTo>
                  <a:lnTo>
                    <a:pt x="146978" y="840"/>
                  </a:lnTo>
                  <a:lnTo>
                    <a:pt x="519883" y="334816"/>
                  </a:lnTo>
                  <a:cubicBezTo>
                    <a:pt x="561457" y="372204"/>
                    <a:pt x="582454" y="410433"/>
                    <a:pt x="582454" y="449081"/>
                  </a:cubicBezTo>
                  <a:cubicBezTo>
                    <a:pt x="582454" y="487730"/>
                    <a:pt x="561457" y="526379"/>
                    <a:pt x="519883" y="563347"/>
                  </a:cubicBezTo>
                  <a:lnTo>
                    <a:pt x="267500" y="789358"/>
                  </a:lnTo>
                  <a:cubicBezTo>
                    <a:pt x="230546" y="822546"/>
                    <a:pt x="211648" y="856574"/>
                    <a:pt x="211648" y="890601"/>
                  </a:cubicBezTo>
                  <a:cubicBezTo>
                    <a:pt x="211648" y="924629"/>
                    <a:pt x="230546" y="959077"/>
                    <a:pt x="267500" y="991844"/>
                  </a:cubicBezTo>
                  <a:lnTo>
                    <a:pt x="519883" y="1217855"/>
                  </a:lnTo>
                  <a:cubicBezTo>
                    <a:pt x="561457" y="1255244"/>
                    <a:pt x="582454" y="1293472"/>
                    <a:pt x="582454" y="1332121"/>
                  </a:cubicBezTo>
                  <a:cubicBezTo>
                    <a:pt x="582454" y="1370770"/>
                    <a:pt x="561457" y="1409418"/>
                    <a:pt x="519883" y="1446807"/>
                  </a:cubicBezTo>
                  <a:lnTo>
                    <a:pt x="267500" y="1672818"/>
                  </a:lnTo>
                  <a:cubicBezTo>
                    <a:pt x="230546" y="1706005"/>
                    <a:pt x="211648" y="1740033"/>
                    <a:pt x="211648" y="1774061"/>
                  </a:cubicBezTo>
                  <a:cubicBezTo>
                    <a:pt x="211648" y="1808088"/>
                    <a:pt x="230546" y="1842536"/>
                    <a:pt x="267500" y="1875304"/>
                  </a:cubicBezTo>
                  <a:lnTo>
                    <a:pt x="519463" y="2101315"/>
                  </a:lnTo>
                  <a:cubicBezTo>
                    <a:pt x="561037" y="2138703"/>
                    <a:pt x="582033" y="2176932"/>
                    <a:pt x="582033" y="2215580"/>
                  </a:cubicBezTo>
                  <a:cubicBezTo>
                    <a:pt x="582033" y="2254229"/>
                    <a:pt x="561037" y="2292878"/>
                    <a:pt x="519463" y="2330267"/>
                  </a:cubicBezTo>
                  <a:lnTo>
                    <a:pt x="267080" y="2556278"/>
                  </a:lnTo>
                  <a:cubicBezTo>
                    <a:pt x="230126" y="2589465"/>
                    <a:pt x="211229" y="2623493"/>
                    <a:pt x="211229" y="2657520"/>
                  </a:cubicBezTo>
                  <a:cubicBezTo>
                    <a:pt x="211229" y="2691548"/>
                    <a:pt x="230126" y="2725996"/>
                    <a:pt x="267080" y="2758763"/>
                  </a:cubicBezTo>
                  <a:lnTo>
                    <a:pt x="519463" y="2984774"/>
                  </a:lnTo>
                  <a:cubicBezTo>
                    <a:pt x="561037" y="3022163"/>
                    <a:pt x="582033" y="3060391"/>
                    <a:pt x="582033" y="3099040"/>
                  </a:cubicBezTo>
                  <a:cubicBezTo>
                    <a:pt x="582033" y="3137689"/>
                    <a:pt x="561037" y="3176337"/>
                    <a:pt x="519463" y="3213306"/>
                  </a:cubicBezTo>
                  <a:lnTo>
                    <a:pt x="267080" y="3439317"/>
                  </a:lnTo>
                  <a:cubicBezTo>
                    <a:pt x="230126" y="3472504"/>
                    <a:pt x="211229" y="3506532"/>
                    <a:pt x="211229" y="3540560"/>
                  </a:cubicBezTo>
                  <a:cubicBezTo>
                    <a:pt x="211229" y="3574587"/>
                    <a:pt x="230126" y="3609035"/>
                    <a:pt x="267080" y="3641803"/>
                  </a:cubicBezTo>
                  <a:lnTo>
                    <a:pt x="519463" y="3867814"/>
                  </a:lnTo>
                  <a:cubicBezTo>
                    <a:pt x="561037" y="3905202"/>
                    <a:pt x="582033" y="3943431"/>
                    <a:pt x="582033" y="3982079"/>
                  </a:cubicBezTo>
                  <a:cubicBezTo>
                    <a:pt x="582033" y="4020728"/>
                    <a:pt x="561037" y="4059377"/>
                    <a:pt x="519463" y="4096346"/>
                  </a:cubicBezTo>
                  <a:lnTo>
                    <a:pt x="146558" y="4429061"/>
                  </a:lnTo>
                  <a:close/>
                  <a:moveTo>
                    <a:pt x="7559" y="4415618"/>
                  </a:moveTo>
                  <a:lnTo>
                    <a:pt x="145298" y="4426120"/>
                  </a:lnTo>
                  <a:lnTo>
                    <a:pt x="517363" y="4092565"/>
                  </a:lnTo>
                  <a:cubicBezTo>
                    <a:pt x="558097" y="4056016"/>
                    <a:pt x="579094" y="4018207"/>
                    <a:pt x="579094" y="3980399"/>
                  </a:cubicBezTo>
                  <a:cubicBezTo>
                    <a:pt x="579094" y="3942590"/>
                    <a:pt x="558517" y="3904782"/>
                    <a:pt x="517363" y="3868234"/>
                  </a:cubicBezTo>
                  <a:lnTo>
                    <a:pt x="265820" y="3642223"/>
                  </a:lnTo>
                  <a:cubicBezTo>
                    <a:pt x="228026" y="3608615"/>
                    <a:pt x="209129" y="3573747"/>
                    <a:pt x="209129" y="3538459"/>
                  </a:cubicBezTo>
                  <a:cubicBezTo>
                    <a:pt x="209129" y="3503171"/>
                    <a:pt x="228026" y="3468303"/>
                    <a:pt x="265820" y="3434696"/>
                  </a:cubicBezTo>
                  <a:lnTo>
                    <a:pt x="518203" y="3208685"/>
                  </a:lnTo>
                  <a:cubicBezTo>
                    <a:pt x="558937" y="3172137"/>
                    <a:pt x="579934" y="3134328"/>
                    <a:pt x="579934" y="3096519"/>
                  </a:cubicBezTo>
                  <a:cubicBezTo>
                    <a:pt x="579934" y="3058711"/>
                    <a:pt x="559357" y="3020902"/>
                    <a:pt x="518203" y="2984354"/>
                  </a:cubicBezTo>
                  <a:lnTo>
                    <a:pt x="265820" y="2758763"/>
                  </a:lnTo>
                  <a:cubicBezTo>
                    <a:pt x="228026" y="2725156"/>
                    <a:pt x="209129" y="2690288"/>
                    <a:pt x="209129" y="2655000"/>
                  </a:cubicBezTo>
                  <a:cubicBezTo>
                    <a:pt x="209129" y="2619712"/>
                    <a:pt x="228026" y="2584844"/>
                    <a:pt x="265820" y="2551236"/>
                  </a:cubicBezTo>
                  <a:lnTo>
                    <a:pt x="518203" y="2325225"/>
                  </a:lnTo>
                  <a:cubicBezTo>
                    <a:pt x="558937" y="2288677"/>
                    <a:pt x="579934" y="2250869"/>
                    <a:pt x="579934" y="2213060"/>
                  </a:cubicBezTo>
                  <a:cubicBezTo>
                    <a:pt x="579934" y="2175251"/>
                    <a:pt x="559357" y="2137443"/>
                    <a:pt x="518203" y="2100895"/>
                  </a:cubicBezTo>
                  <a:lnTo>
                    <a:pt x="265820" y="1874884"/>
                  </a:lnTo>
                  <a:cubicBezTo>
                    <a:pt x="228026" y="1841276"/>
                    <a:pt x="209129" y="1806408"/>
                    <a:pt x="209129" y="1771120"/>
                  </a:cubicBezTo>
                  <a:cubicBezTo>
                    <a:pt x="209129" y="1735832"/>
                    <a:pt x="228026" y="1700964"/>
                    <a:pt x="265820" y="1667357"/>
                  </a:cubicBezTo>
                  <a:lnTo>
                    <a:pt x="518203" y="1441346"/>
                  </a:lnTo>
                  <a:cubicBezTo>
                    <a:pt x="558937" y="1404797"/>
                    <a:pt x="579934" y="1366989"/>
                    <a:pt x="579934" y="1329180"/>
                  </a:cubicBezTo>
                  <a:cubicBezTo>
                    <a:pt x="579934" y="1291372"/>
                    <a:pt x="559357" y="1253563"/>
                    <a:pt x="518203" y="1217015"/>
                  </a:cubicBezTo>
                  <a:lnTo>
                    <a:pt x="265820" y="991424"/>
                  </a:lnTo>
                  <a:cubicBezTo>
                    <a:pt x="228026" y="957816"/>
                    <a:pt x="209129" y="922948"/>
                    <a:pt x="209129" y="887661"/>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5" y="410433"/>
                    <a:pt x="435055" y="445721"/>
                  </a:cubicBezTo>
                  <a:cubicBezTo>
                    <a:pt x="435055" y="481009"/>
                    <a:pt x="416158" y="515877"/>
                    <a:pt x="378364" y="549484"/>
                  </a:cubicBezTo>
                  <a:lnTo>
                    <a:pt x="125981" y="775495"/>
                  </a:lnTo>
                  <a:cubicBezTo>
                    <a:pt x="84827" y="812043"/>
                    <a:pt x="64250" y="849852"/>
                    <a:pt x="64250" y="887661"/>
                  </a:cubicBezTo>
                  <a:cubicBezTo>
                    <a:pt x="64250" y="925469"/>
                    <a:pt x="84827" y="963278"/>
                    <a:pt x="125981" y="999826"/>
                  </a:cubicBezTo>
                  <a:lnTo>
                    <a:pt x="378364" y="1225837"/>
                  </a:lnTo>
                  <a:cubicBezTo>
                    <a:pt x="416158" y="1259445"/>
                    <a:pt x="435055" y="1294312"/>
                    <a:pt x="435055" y="1329600"/>
                  </a:cubicBezTo>
                  <a:cubicBezTo>
                    <a:pt x="435055" y="1364888"/>
                    <a:pt x="416158" y="1399756"/>
                    <a:pt x="378364" y="1433364"/>
                  </a:cubicBezTo>
                  <a:lnTo>
                    <a:pt x="125981" y="1659375"/>
                  </a:lnTo>
                  <a:cubicBezTo>
                    <a:pt x="85247" y="1695923"/>
                    <a:pt x="64250" y="1733732"/>
                    <a:pt x="64250" y="1771540"/>
                  </a:cubicBezTo>
                  <a:cubicBezTo>
                    <a:pt x="64250" y="1809349"/>
                    <a:pt x="84827" y="1847157"/>
                    <a:pt x="125981" y="1883705"/>
                  </a:cubicBezTo>
                  <a:lnTo>
                    <a:pt x="377944" y="2109717"/>
                  </a:lnTo>
                  <a:cubicBezTo>
                    <a:pt x="415738" y="2143324"/>
                    <a:pt x="434635" y="2178192"/>
                    <a:pt x="434635" y="2213480"/>
                  </a:cubicBezTo>
                  <a:cubicBezTo>
                    <a:pt x="434635" y="2248768"/>
                    <a:pt x="415738" y="2283636"/>
                    <a:pt x="377944" y="2317243"/>
                  </a:cubicBezTo>
                  <a:lnTo>
                    <a:pt x="125561" y="2542834"/>
                  </a:lnTo>
                  <a:cubicBezTo>
                    <a:pt x="84827" y="2579383"/>
                    <a:pt x="63831" y="2617191"/>
                    <a:pt x="63831" y="2655000"/>
                  </a:cubicBezTo>
                  <a:cubicBezTo>
                    <a:pt x="63831" y="2692808"/>
                    <a:pt x="84407" y="2730617"/>
                    <a:pt x="125561" y="2767165"/>
                  </a:cubicBezTo>
                  <a:lnTo>
                    <a:pt x="377944" y="2993176"/>
                  </a:lnTo>
                  <a:cubicBezTo>
                    <a:pt x="415738" y="3026784"/>
                    <a:pt x="434635" y="3061652"/>
                    <a:pt x="434635" y="3096940"/>
                  </a:cubicBezTo>
                  <a:cubicBezTo>
                    <a:pt x="434635" y="3132228"/>
                    <a:pt x="415738" y="3167095"/>
                    <a:pt x="377944" y="3200703"/>
                  </a:cubicBezTo>
                  <a:lnTo>
                    <a:pt x="125561" y="3426714"/>
                  </a:lnTo>
                  <a:cubicBezTo>
                    <a:pt x="84827" y="3462842"/>
                    <a:pt x="64250" y="3500651"/>
                    <a:pt x="64250" y="3538459"/>
                  </a:cubicBezTo>
                  <a:cubicBezTo>
                    <a:pt x="64250" y="3576268"/>
                    <a:pt x="84827" y="3614076"/>
                    <a:pt x="125981" y="3650625"/>
                  </a:cubicBezTo>
                  <a:lnTo>
                    <a:pt x="378364" y="3876636"/>
                  </a:lnTo>
                  <a:cubicBezTo>
                    <a:pt x="416158" y="3910243"/>
                    <a:pt x="435055" y="3945111"/>
                    <a:pt x="435055" y="3980399"/>
                  </a:cubicBezTo>
                  <a:cubicBezTo>
                    <a:pt x="435055" y="4015687"/>
                    <a:pt x="416158" y="4050555"/>
                    <a:pt x="378364" y="4084163"/>
                  </a:cubicBezTo>
                  <a:lnTo>
                    <a:pt x="7559" y="44156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2"/>
            <p:cNvSpPr/>
            <p:nvPr/>
          </p:nvSpPr>
          <p:spPr>
            <a:xfrm>
              <a:off x="3967150" y="1189305"/>
              <a:ext cx="582033" cy="4430740"/>
            </a:xfrm>
            <a:custGeom>
              <a:rect b="b" l="l" r="r" t="t"/>
              <a:pathLst>
                <a:path extrusionOk="0" h="4430740" w="582033">
                  <a:moveTo>
                    <a:pt x="146138" y="4430741"/>
                  </a:moveTo>
                  <a:lnTo>
                    <a:pt x="0" y="4419819"/>
                  </a:lnTo>
                  <a:lnTo>
                    <a:pt x="375424" y="4083743"/>
                  </a:lnTo>
                  <a:cubicBezTo>
                    <a:pt x="412379" y="4050555"/>
                    <a:pt x="431276" y="4016527"/>
                    <a:pt x="431276" y="3982500"/>
                  </a:cubicBezTo>
                  <a:cubicBezTo>
                    <a:pt x="431276" y="3948472"/>
                    <a:pt x="412379" y="3914024"/>
                    <a:pt x="375424" y="3881257"/>
                  </a:cubicBezTo>
                  <a:lnTo>
                    <a:pt x="123042" y="3654826"/>
                  </a:lnTo>
                  <a:cubicBezTo>
                    <a:pt x="81468" y="3617437"/>
                    <a:pt x="60471" y="3579208"/>
                    <a:pt x="60471" y="3540560"/>
                  </a:cubicBezTo>
                  <a:cubicBezTo>
                    <a:pt x="60471" y="3501911"/>
                    <a:pt x="81468" y="3463262"/>
                    <a:pt x="123042" y="3426294"/>
                  </a:cubicBezTo>
                  <a:lnTo>
                    <a:pt x="375424" y="3200283"/>
                  </a:lnTo>
                  <a:cubicBezTo>
                    <a:pt x="412379" y="3167095"/>
                    <a:pt x="431276" y="3133068"/>
                    <a:pt x="431276" y="3099040"/>
                  </a:cubicBezTo>
                  <a:cubicBezTo>
                    <a:pt x="431276" y="3065012"/>
                    <a:pt x="412379" y="3030565"/>
                    <a:pt x="375424" y="2997797"/>
                  </a:cubicBezTo>
                  <a:lnTo>
                    <a:pt x="123042" y="2770946"/>
                  </a:lnTo>
                  <a:cubicBezTo>
                    <a:pt x="81468" y="2733557"/>
                    <a:pt x="60471" y="2695329"/>
                    <a:pt x="60471" y="2656680"/>
                  </a:cubicBezTo>
                  <a:cubicBezTo>
                    <a:pt x="60471" y="2618031"/>
                    <a:pt x="81468" y="2579383"/>
                    <a:pt x="123042" y="2542414"/>
                  </a:cubicBezTo>
                  <a:lnTo>
                    <a:pt x="375424" y="2316403"/>
                  </a:lnTo>
                  <a:cubicBezTo>
                    <a:pt x="412379" y="2283216"/>
                    <a:pt x="431276" y="2249188"/>
                    <a:pt x="431276" y="2215160"/>
                  </a:cubicBezTo>
                  <a:cubicBezTo>
                    <a:pt x="431276" y="2181133"/>
                    <a:pt x="412379" y="2146685"/>
                    <a:pt x="375424" y="2113918"/>
                  </a:cubicBezTo>
                  <a:lnTo>
                    <a:pt x="123461" y="1887906"/>
                  </a:lnTo>
                  <a:cubicBezTo>
                    <a:pt x="81888" y="1850518"/>
                    <a:pt x="60891" y="1812289"/>
                    <a:pt x="60891" y="1773641"/>
                  </a:cubicBezTo>
                  <a:cubicBezTo>
                    <a:pt x="60891" y="1734992"/>
                    <a:pt x="81888" y="1696343"/>
                    <a:pt x="123461" y="1659375"/>
                  </a:cubicBezTo>
                  <a:lnTo>
                    <a:pt x="375844" y="1433364"/>
                  </a:lnTo>
                  <a:cubicBezTo>
                    <a:pt x="412799" y="1400176"/>
                    <a:pt x="431696" y="1366149"/>
                    <a:pt x="431696" y="1332121"/>
                  </a:cubicBezTo>
                  <a:cubicBezTo>
                    <a:pt x="431696" y="1298093"/>
                    <a:pt x="412799" y="1263645"/>
                    <a:pt x="375844" y="1230878"/>
                  </a:cubicBezTo>
                  <a:lnTo>
                    <a:pt x="123042" y="1004027"/>
                  </a:lnTo>
                  <a:cubicBezTo>
                    <a:pt x="81468" y="966638"/>
                    <a:pt x="60471" y="928410"/>
                    <a:pt x="60471" y="889761"/>
                  </a:cubicBezTo>
                  <a:cubicBezTo>
                    <a:pt x="60471" y="851112"/>
                    <a:pt x="81468" y="812464"/>
                    <a:pt x="123042" y="775495"/>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4" y="410013"/>
                    <a:pt x="582034" y="448661"/>
                  </a:cubicBezTo>
                  <a:cubicBezTo>
                    <a:pt x="582034"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4" y="1293052"/>
                    <a:pt x="582034" y="1331701"/>
                  </a:cubicBezTo>
                  <a:cubicBezTo>
                    <a:pt x="582034" y="1370350"/>
                    <a:pt x="561037" y="1408998"/>
                    <a:pt x="519463" y="1446387"/>
                  </a:cubicBezTo>
                  <a:lnTo>
                    <a:pt x="267080" y="1672398"/>
                  </a:lnTo>
                  <a:cubicBezTo>
                    <a:pt x="230126" y="1705585"/>
                    <a:pt x="211229" y="1739613"/>
                    <a:pt x="211229" y="1773641"/>
                  </a:cubicBezTo>
                  <a:cubicBezTo>
                    <a:pt x="211229" y="1807668"/>
                    <a:pt x="230126" y="1842116"/>
                    <a:pt x="267080" y="1874883"/>
                  </a:cubicBezTo>
                  <a:lnTo>
                    <a:pt x="519043" y="2100895"/>
                  </a:lnTo>
                  <a:cubicBezTo>
                    <a:pt x="560616" y="2138283"/>
                    <a:pt x="581613" y="2176512"/>
                    <a:pt x="581613" y="2215160"/>
                  </a:cubicBezTo>
                  <a:cubicBezTo>
                    <a:pt x="581613" y="2253809"/>
                    <a:pt x="560616" y="2292458"/>
                    <a:pt x="519043" y="2329846"/>
                  </a:cubicBezTo>
                  <a:lnTo>
                    <a:pt x="266660" y="2555857"/>
                  </a:lnTo>
                  <a:cubicBezTo>
                    <a:pt x="229706" y="2589045"/>
                    <a:pt x="210809" y="2623073"/>
                    <a:pt x="210809" y="2657100"/>
                  </a:cubicBezTo>
                  <a:cubicBezTo>
                    <a:pt x="210809" y="2691128"/>
                    <a:pt x="229706" y="2725576"/>
                    <a:pt x="266660" y="2758343"/>
                  </a:cubicBezTo>
                  <a:lnTo>
                    <a:pt x="519043" y="2984354"/>
                  </a:lnTo>
                  <a:cubicBezTo>
                    <a:pt x="560616" y="3021742"/>
                    <a:pt x="581613" y="3059971"/>
                    <a:pt x="581613" y="3098620"/>
                  </a:cubicBezTo>
                  <a:cubicBezTo>
                    <a:pt x="581613" y="3137269"/>
                    <a:pt x="560616" y="3175917"/>
                    <a:pt x="519043" y="3212886"/>
                  </a:cubicBezTo>
                  <a:lnTo>
                    <a:pt x="266660" y="3438897"/>
                  </a:lnTo>
                  <a:cubicBezTo>
                    <a:pt x="229706" y="3472084"/>
                    <a:pt x="210809" y="3506112"/>
                    <a:pt x="210809" y="3540140"/>
                  </a:cubicBezTo>
                  <a:cubicBezTo>
                    <a:pt x="210809" y="3574167"/>
                    <a:pt x="229706" y="3608615"/>
                    <a:pt x="266660" y="3641382"/>
                  </a:cubicBezTo>
                  <a:lnTo>
                    <a:pt x="519043" y="3867394"/>
                  </a:lnTo>
                  <a:cubicBezTo>
                    <a:pt x="560616" y="3904782"/>
                    <a:pt x="581613" y="3943011"/>
                    <a:pt x="581613" y="3981659"/>
                  </a:cubicBezTo>
                  <a:cubicBezTo>
                    <a:pt x="581613" y="4020308"/>
                    <a:pt x="560616" y="4058957"/>
                    <a:pt x="519043" y="4095925"/>
                  </a:cubicBezTo>
                  <a:lnTo>
                    <a:pt x="146138" y="4430741"/>
                  </a:lnTo>
                  <a:close/>
                  <a:moveTo>
                    <a:pt x="7139" y="4417298"/>
                  </a:moveTo>
                  <a:lnTo>
                    <a:pt x="144878" y="4427800"/>
                  </a:lnTo>
                  <a:lnTo>
                    <a:pt x="516943" y="4094245"/>
                  </a:lnTo>
                  <a:cubicBezTo>
                    <a:pt x="557677" y="4057696"/>
                    <a:pt x="578674" y="4019888"/>
                    <a:pt x="578674" y="3982079"/>
                  </a:cubicBezTo>
                  <a:cubicBezTo>
                    <a:pt x="578674" y="3944271"/>
                    <a:pt x="558097" y="3906462"/>
                    <a:pt x="516943" y="3869914"/>
                  </a:cubicBezTo>
                  <a:lnTo>
                    <a:pt x="264561" y="3643903"/>
                  </a:lnTo>
                  <a:cubicBezTo>
                    <a:pt x="226766" y="3610296"/>
                    <a:pt x="207869" y="3575428"/>
                    <a:pt x="207869" y="3540140"/>
                  </a:cubicBezTo>
                  <a:cubicBezTo>
                    <a:pt x="207869" y="3504852"/>
                    <a:pt x="226766" y="3469984"/>
                    <a:pt x="264561" y="3436376"/>
                  </a:cubicBezTo>
                  <a:lnTo>
                    <a:pt x="516943" y="3210365"/>
                  </a:lnTo>
                  <a:cubicBezTo>
                    <a:pt x="557677" y="3173817"/>
                    <a:pt x="578674" y="3136008"/>
                    <a:pt x="578674" y="3098200"/>
                  </a:cubicBezTo>
                  <a:cubicBezTo>
                    <a:pt x="578674" y="3060391"/>
                    <a:pt x="558097" y="3022583"/>
                    <a:pt x="516943" y="2986034"/>
                  </a:cubicBezTo>
                  <a:lnTo>
                    <a:pt x="264561" y="2760023"/>
                  </a:lnTo>
                  <a:cubicBezTo>
                    <a:pt x="226766" y="2726416"/>
                    <a:pt x="207869" y="2691548"/>
                    <a:pt x="207869" y="2656260"/>
                  </a:cubicBezTo>
                  <a:cubicBezTo>
                    <a:pt x="207869" y="2620972"/>
                    <a:pt x="226766" y="2586104"/>
                    <a:pt x="264561" y="2552497"/>
                  </a:cubicBezTo>
                  <a:lnTo>
                    <a:pt x="516943" y="2326485"/>
                  </a:lnTo>
                  <a:cubicBezTo>
                    <a:pt x="557677" y="2289937"/>
                    <a:pt x="578674" y="2252129"/>
                    <a:pt x="578674" y="2214320"/>
                  </a:cubicBezTo>
                  <a:cubicBezTo>
                    <a:pt x="578674" y="2176512"/>
                    <a:pt x="558097" y="2138703"/>
                    <a:pt x="516943" y="2102155"/>
                  </a:cubicBezTo>
                  <a:lnTo>
                    <a:pt x="264981" y="1876144"/>
                  </a:lnTo>
                  <a:cubicBezTo>
                    <a:pt x="227186" y="1842536"/>
                    <a:pt x="208289" y="1807668"/>
                    <a:pt x="208289" y="1772380"/>
                  </a:cubicBezTo>
                  <a:cubicBezTo>
                    <a:pt x="208289" y="1737092"/>
                    <a:pt x="227186" y="1702225"/>
                    <a:pt x="264981" y="1668617"/>
                  </a:cubicBezTo>
                  <a:lnTo>
                    <a:pt x="517363" y="1442606"/>
                  </a:lnTo>
                  <a:cubicBezTo>
                    <a:pt x="558097" y="1406058"/>
                    <a:pt x="579094" y="1368249"/>
                    <a:pt x="579094" y="1330441"/>
                  </a:cubicBezTo>
                  <a:cubicBezTo>
                    <a:pt x="579094" y="1292632"/>
                    <a:pt x="558517" y="1254823"/>
                    <a:pt x="517363" y="1218275"/>
                  </a:cubicBezTo>
                  <a:lnTo>
                    <a:pt x="264981" y="992264"/>
                  </a:lnTo>
                  <a:cubicBezTo>
                    <a:pt x="227186" y="958657"/>
                    <a:pt x="208289" y="923789"/>
                    <a:pt x="208289" y="888501"/>
                  </a:cubicBezTo>
                  <a:cubicBezTo>
                    <a:pt x="208289" y="853213"/>
                    <a:pt x="227186" y="818345"/>
                    <a:pt x="264981" y="784737"/>
                  </a:cubicBezTo>
                  <a:lnTo>
                    <a:pt x="517363" y="558726"/>
                  </a:lnTo>
                  <a:cubicBezTo>
                    <a:pt x="558097" y="522178"/>
                    <a:pt x="579094" y="484369"/>
                    <a:pt x="579094" y="446561"/>
                  </a:cubicBezTo>
                  <a:cubicBezTo>
                    <a:pt x="579094" y="408752"/>
                    <a:pt x="558517" y="370944"/>
                    <a:pt x="517363" y="334396"/>
                  </a:cubicBezTo>
                  <a:lnTo>
                    <a:pt x="145298" y="840"/>
                  </a:lnTo>
                  <a:lnTo>
                    <a:pt x="7559" y="11343"/>
                  </a:lnTo>
                  <a:lnTo>
                    <a:pt x="377524" y="342797"/>
                  </a:lnTo>
                  <a:cubicBezTo>
                    <a:pt x="415318" y="376405"/>
                    <a:pt x="434215" y="411273"/>
                    <a:pt x="434215" y="446561"/>
                  </a:cubicBezTo>
                  <a:cubicBezTo>
                    <a:pt x="434215" y="481849"/>
                    <a:pt x="415318" y="516717"/>
                    <a:pt x="377524" y="550324"/>
                  </a:cubicBezTo>
                  <a:lnTo>
                    <a:pt x="125141" y="776335"/>
                  </a:lnTo>
                  <a:cubicBezTo>
                    <a:pt x="84407" y="812884"/>
                    <a:pt x="63410" y="850692"/>
                    <a:pt x="63410" y="888501"/>
                  </a:cubicBezTo>
                  <a:cubicBezTo>
                    <a:pt x="63410" y="926309"/>
                    <a:pt x="83988" y="964118"/>
                    <a:pt x="125141" y="1000666"/>
                  </a:cubicBezTo>
                  <a:lnTo>
                    <a:pt x="377524" y="1226677"/>
                  </a:lnTo>
                  <a:cubicBezTo>
                    <a:pt x="415318" y="1260285"/>
                    <a:pt x="434215" y="1295153"/>
                    <a:pt x="434215" y="1330441"/>
                  </a:cubicBezTo>
                  <a:cubicBezTo>
                    <a:pt x="434215" y="1365728"/>
                    <a:pt x="415318" y="1400596"/>
                    <a:pt x="377524" y="1434204"/>
                  </a:cubicBezTo>
                  <a:lnTo>
                    <a:pt x="125141" y="1660215"/>
                  </a:lnTo>
                  <a:cubicBezTo>
                    <a:pt x="84407" y="1696763"/>
                    <a:pt x="63410" y="1734572"/>
                    <a:pt x="63410" y="1772380"/>
                  </a:cubicBezTo>
                  <a:cubicBezTo>
                    <a:pt x="63410" y="1810189"/>
                    <a:pt x="83988" y="1847997"/>
                    <a:pt x="125141" y="1884546"/>
                  </a:cubicBezTo>
                  <a:lnTo>
                    <a:pt x="377104" y="2110557"/>
                  </a:lnTo>
                  <a:cubicBezTo>
                    <a:pt x="414898" y="2144164"/>
                    <a:pt x="433795" y="2179032"/>
                    <a:pt x="433795" y="2214320"/>
                  </a:cubicBezTo>
                  <a:cubicBezTo>
                    <a:pt x="433795" y="2249608"/>
                    <a:pt x="414898" y="2284476"/>
                    <a:pt x="377104" y="2318084"/>
                  </a:cubicBezTo>
                  <a:lnTo>
                    <a:pt x="125141" y="2544515"/>
                  </a:lnTo>
                  <a:cubicBezTo>
                    <a:pt x="84407" y="2581063"/>
                    <a:pt x="63410" y="2618872"/>
                    <a:pt x="63410" y="2656680"/>
                  </a:cubicBezTo>
                  <a:cubicBezTo>
                    <a:pt x="63410" y="2694489"/>
                    <a:pt x="83988" y="2732297"/>
                    <a:pt x="125141" y="2768846"/>
                  </a:cubicBezTo>
                  <a:lnTo>
                    <a:pt x="377524" y="2994857"/>
                  </a:lnTo>
                  <a:cubicBezTo>
                    <a:pt x="415318" y="3028464"/>
                    <a:pt x="434215" y="3063332"/>
                    <a:pt x="434215" y="3098620"/>
                  </a:cubicBezTo>
                  <a:cubicBezTo>
                    <a:pt x="434215" y="3133908"/>
                    <a:pt x="415318" y="3168776"/>
                    <a:pt x="377524" y="3202383"/>
                  </a:cubicBezTo>
                  <a:lnTo>
                    <a:pt x="125141" y="3428395"/>
                  </a:lnTo>
                  <a:cubicBezTo>
                    <a:pt x="84407" y="3464943"/>
                    <a:pt x="63410" y="3502751"/>
                    <a:pt x="63410" y="3540560"/>
                  </a:cubicBezTo>
                  <a:cubicBezTo>
                    <a:pt x="63410" y="3578368"/>
                    <a:pt x="83988" y="3616177"/>
                    <a:pt x="125141" y="3652725"/>
                  </a:cubicBezTo>
                  <a:lnTo>
                    <a:pt x="377524" y="3878736"/>
                  </a:lnTo>
                  <a:cubicBezTo>
                    <a:pt x="415318" y="3912344"/>
                    <a:pt x="434215" y="3947212"/>
                    <a:pt x="434215" y="3982500"/>
                  </a:cubicBezTo>
                  <a:cubicBezTo>
                    <a:pt x="434215" y="4017787"/>
                    <a:pt x="415318" y="4052655"/>
                    <a:pt x="377524" y="4086263"/>
                  </a:cubicBezTo>
                  <a:lnTo>
                    <a:pt x="7139" y="44172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2"/>
            <p:cNvSpPr/>
            <p:nvPr/>
          </p:nvSpPr>
          <p:spPr>
            <a:xfrm>
              <a:off x="4453857" y="1188885"/>
              <a:ext cx="582033" cy="4431160"/>
            </a:xfrm>
            <a:custGeom>
              <a:rect b="b" l="l" r="r" t="t"/>
              <a:pathLst>
                <a:path extrusionOk="0" h="4431160" w="582033">
                  <a:moveTo>
                    <a:pt x="146138" y="4431161"/>
                  </a:move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468" y="3618277"/>
                    <a:pt x="60471" y="3580049"/>
                    <a:pt x="60471" y="3541400"/>
                  </a:cubicBezTo>
                  <a:cubicBezTo>
                    <a:pt x="60471" y="3502751"/>
                    <a:pt x="81468" y="3464102"/>
                    <a:pt x="123042" y="3427134"/>
                  </a:cubicBezTo>
                  <a:lnTo>
                    <a:pt x="375424" y="3200283"/>
                  </a:lnTo>
                  <a:cubicBezTo>
                    <a:pt x="412379" y="3167095"/>
                    <a:pt x="431276" y="3133068"/>
                    <a:pt x="431276" y="3099040"/>
                  </a:cubicBezTo>
                  <a:cubicBezTo>
                    <a:pt x="431276" y="3065012"/>
                    <a:pt x="412379" y="3030565"/>
                    <a:pt x="375424" y="2997797"/>
                  </a:cubicBezTo>
                  <a:lnTo>
                    <a:pt x="123042" y="2771786"/>
                  </a:lnTo>
                  <a:cubicBezTo>
                    <a:pt x="81468" y="2734398"/>
                    <a:pt x="60471" y="2696169"/>
                    <a:pt x="60471" y="2657520"/>
                  </a:cubicBezTo>
                  <a:cubicBezTo>
                    <a:pt x="60471" y="2618872"/>
                    <a:pt x="81468" y="2580223"/>
                    <a:pt x="123042" y="2543254"/>
                  </a:cubicBezTo>
                  <a:lnTo>
                    <a:pt x="375424" y="2317243"/>
                  </a:lnTo>
                  <a:cubicBezTo>
                    <a:pt x="412379" y="2284056"/>
                    <a:pt x="431276" y="2250028"/>
                    <a:pt x="431276" y="2216001"/>
                  </a:cubicBezTo>
                  <a:cubicBezTo>
                    <a:pt x="431276" y="2181973"/>
                    <a:pt x="412379" y="2147525"/>
                    <a:pt x="375424" y="2114758"/>
                  </a:cubicBezTo>
                  <a:lnTo>
                    <a:pt x="123462" y="1888747"/>
                  </a:lnTo>
                  <a:cubicBezTo>
                    <a:pt x="81888" y="1851358"/>
                    <a:pt x="60891" y="1813130"/>
                    <a:pt x="60891" y="1774481"/>
                  </a:cubicBezTo>
                  <a:cubicBezTo>
                    <a:pt x="60891" y="1735832"/>
                    <a:pt x="81888" y="1697183"/>
                    <a:pt x="123462" y="1660215"/>
                  </a:cubicBezTo>
                  <a:lnTo>
                    <a:pt x="375844" y="1434204"/>
                  </a:lnTo>
                  <a:cubicBezTo>
                    <a:pt x="412799" y="1401017"/>
                    <a:pt x="431696" y="1366989"/>
                    <a:pt x="431696" y="1332961"/>
                  </a:cubicBezTo>
                  <a:cubicBezTo>
                    <a:pt x="431696" y="1298933"/>
                    <a:pt x="412799" y="1264486"/>
                    <a:pt x="375844" y="1231718"/>
                  </a:cubicBezTo>
                  <a:lnTo>
                    <a:pt x="123462" y="1005707"/>
                  </a:lnTo>
                  <a:cubicBezTo>
                    <a:pt x="81888" y="968319"/>
                    <a:pt x="60891" y="930090"/>
                    <a:pt x="60891" y="891441"/>
                  </a:cubicBezTo>
                  <a:cubicBezTo>
                    <a:pt x="60891" y="852793"/>
                    <a:pt x="81888" y="814144"/>
                    <a:pt x="123462" y="777176"/>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3" y="410013"/>
                    <a:pt x="582033" y="448661"/>
                  </a:cubicBezTo>
                  <a:cubicBezTo>
                    <a:pt x="582033"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3" y="1293052"/>
                    <a:pt x="582033" y="1331701"/>
                  </a:cubicBezTo>
                  <a:cubicBezTo>
                    <a:pt x="582033" y="1370350"/>
                    <a:pt x="561037" y="1408998"/>
                    <a:pt x="519463" y="1446387"/>
                  </a:cubicBezTo>
                  <a:lnTo>
                    <a:pt x="267080" y="1672398"/>
                  </a:lnTo>
                  <a:cubicBezTo>
                    <a:pt x="230126" y="1705585"/>
                    <a:pt x="211229" y="1739613"/>
                    <a:pt x="211229" y="1773641"/>
                  </a:cubicBezTo>
                  <a:cubicBezTo>
                    <a:pt x="211229" y="1807668"/>
                    <a:pt x="230126" y="1842116"/>
                    <a:pt x="267080" y="1874884"/>
                  </a:cubicBezTo>
                  <a:lnTo>
                    <a:pt x="519043" y="2100895"/>
                  </a:lnTo>
                  <a:cubicBezTo>
                    <a:pt x="560617" y="2138283"/>
                    <a:pt x="581614" y="2176512"/>
                    <a:pt x="581614" y="2215160"/>
                  </a:cubicBezTo>
                  <a:cubicBezTo>
                    <a:pt x="581614" y="2253809"/>
                    <a:pt x="560617" y="2292458"/>
                    <a:pt x="519043" y="2329846"/>
                  </a:cubicBezTo>
                  <a:lnTo>
                    <a:pt x="266660" y="2555857"/>
                  </a:lnTo>
                  <a:cubicBezTo>
                    <a:pt x="229706" y="2589045"/>
                    <a:pt x="210809" y="2623072"/>
                    <a:pt x="210809" y="2657100"/>
                  </a:cubicBezTo>
                  <a:cubicBezTo>
                    <a:pt x="210809" y="2691128"/>
                    <a:pt x="229706" y="2725576"/>
                    <a:pt x="266660" y="2758343"/>
                  </a:cubicBezTo>
                  <a:lnTo>
                    <a:pt x="519043" y="2984354"/>
                  </a:lnTo>
                  <a:cubicBezTo>
                    <a:pt x="560617" y="3021743"/>
                    <a:pt x="581614" y="3059971"/>
                    <a:pt x="581614" y="3098620"/>
                  </a:cubicBezTo>
                  <a:cubicBezTo>
                    <a:pt x="581614" y="3137269"/>
                    <a:pt x="560617" y="3175917"/>
                    <a:pt x="519043" y="3212886"/>
                  </a:cubicBezTo>
                  <a:lnTo>
                    <a:pt x="266660" y="3438897"/>
                  </a:lnTo>
                  <a:cubicBezTo>
                    <a:pt x="229706" y="3472084"/>
                    <a:pt x="210809" y="3506112"/>
                    <a:pt x="210809" y="3540140"/>
                  </a:cubicBezTo>
                  <a:cubicBezTo>
                    <a:pt x="210809" y="3574167"/>
                    <a:pt x="229706" y="3608615"/>
                    <a:pt x="266660" y="3641383"/>
                  </a:cubicBezTo>
                  <a:lnTo>
                    <a:pt x="519043" y="3867394"/>
                  </a:lnTo>
                  <a:cubicBezTo>
                    <a:pt x="560617" y="3904782"/>
                    <a:pt x="581614" y="3943011"/>
                    <a:pt x="581614" y="3981659"/>
                  </a:cubicBezTo>
                  <a:cubicBezTo>
                    <a:pt x="581614" y="4020308"/>
                    <a:pt x="560617" y="4058957"/>
                    <a:pt x="519043" y="4095925"/>
                  </a:cubicBezTo>
                  <a:lnTo>
                    <a:pt x="146138" y="4431161"/>
                  </a:lnTo>
                  <a:close/>
                  <a:moveTo>
                    <a:pt x="7139" y="4417718"/>
                  </a:moveTo>
                  <a:lnTo>
                    <a:pt x="144878" y="4428221"/>
                  </a:lnTo>
                  <a:lnTo>
                    <a:pt x="516943" y="4094665"/>
                  </a:lnTo>
                  <a:cubicBezTo>
                    <a:pt x="557677" y="4058116"/>
                    <a:pt x="578674" y="4020308"/>
                    <a:pt x="578674" y="3982499"/>
                  </a:cubicBezTo>
                  <a:cubicBezTo>
                    <a:pt x="578674" y="3944691"/>
                    <a:pt x="558097" y="3906882"/>
                    <a:pt x="516943" y="3870334"/>
                  </a:cubicBezTo>
                  <a:lnTo>
                    <a:pt x="264561" y="3644323"/>
                  </a:lnTo>
                  <a:cubicBezTo>
                    <a:pt x="226766" y="3610716"/>
                    <a:pt x="207869" y="3575848"/>
                    <a:pt x="207869" y="3540560"/>
                  </a:cubicBezTo>
                  <a:cubicBezTo>
                    <a:pt x="207869" y="3505272"/>
                    <a:pt x="226766" y="3470404"/>
                    <a:pt x="264561" y="3436796"/>
                  </a:cubicBezTo>
                  <a:lnTo>
                    <a:pt x="516943" y="3210785"/>
                  </a:lnTo>
                  <a:cubicBezTo>
                    <a:pt x="557677" y="3174237"/>
                    <a:pt x="578674" y="3136428"/>
                    <a:pt x="578674" y="3098620"/>
                  </a:cubicBezTo>
                  <a:cubicBezTo>
                    <a:pt x="578674" y="3060811"/>
                    <a:pt x="558097" y="3023003"/>
                    <a:pt x="516943" y="2986455"/>
                  </a:cubicBezTo>
                  <a:lnTo>
                    <a:pt x="264561" y="2760444"/>
                  </a:lnTo>
                  <a:cubicBezTo>
                    <a:pt x="226766" y="2726836"/>
                    <a:pt x="207869" y="2691968"/>
                    <a:pt x="207869" y="2656680"/>
                  </a:cubicBezTo>
                  <a:cubicBezTo>
                    <a:pt x="207869" y="2621392"/>
                    <a:pt x="226766" y="2586524"/>
                    <a:pt x="264561" y="2552917"/>
                  </a:cubicBezTo>
                  <a:lnTo>
                    <a:pt x="516943" y="2326906"/>
                  </a:lnTo>
                  <a:cubicBezTo>
                    <a:pt x="557677" y="2290358"/>
                    <a:pt x="578674" y="2252549"/>
                    <a:pt x="578674" y="2214740"/>
                  </a:cubicBezTo>
                  <a:cubicBezTo>
                    <a:pt x="578674" y="2176932"/>
                    <a:pt x="558097" y="2139123"/>
                    <a:pt x="516943" y="2102575"/>
                  </a:cubicBezTo>
                  <a:lnTo>
                    <a:pt x="264981" y="1876564"/>
                  </a:lnTo>
                  <a:cubicBezTo>
                    <a:pt x="227186" y="1842956"/>
                    <a:pt x="208289" y="1808088"/>
                    <a:pt x="208289" y="1772801"/>
                  </a:cubicBezTo>
                  <a:cubicBezTo>
                    <a:pt x="208289" y="1737512"/>
                    <a:pt x="227186" y="1702645"/>
                    <a:pt x="264981" y="1669037"/>
                  </a:cubicBezTo>
                  <a:lnTo>
                    <a:pt x="517363" y="1443026"/>
                  </a:lnTo>
                  <a:cubicBezTo>
                    <a:pt x="558097" y="1406478"/>
                    <a:pt x="579094" y="1368669"/>
                    <a:pt x="579094" y="1330861"/>
                  </a:cubicBezTo>
                  <a:cubicBezTo>
                    <a:pt x="579094" y="1293052"/>
                    <a:pt x="558517" y="1255244"/>
                    <a:pt x="517363" y="1218695"/>
                  </a:cubicBezTo>
                  <a:lnTo>
                    <a:pt x="264981" y="992684"/>
                  </a:lnTo>
                  <a:cubicBezTo>
                    <a:pt x="227186" y="959077"/>
                    <a:pt x="208289" y="924209"/>
                    <a:pt x="208289" y="888921"/>
                  </a:cubicBezTo>
                  <a:cubicBezTo>
                    <a:pt x="208289" y="853633"/>
                    <a:pt x="227186" y="818765"/>
                    <a:pt x="264981" y="785157"/>
                  </a:cubicBezTo>
                  <a:lnTo>
                    <a:pt x="517363" y="559146"/>
                  </a:lnTo>
                  <a:cubicBezTo>
                    <a:pt x="558097" y="522598"/>
                    <a:pt x="579094" y="484790"/>
                    <a:pt x="579094" y="446981"/>
                  </a:cubicBezTo>
                  <a:cubicBezTo>
                    <a:pt x="579094" y="409172"/>
                    <a:pt x="558517" y="371364"/>
                    <a:pt x="517363" y="334816"/>
                  </a:cubicBezTo>
                  <a:lnTo>
                    <a:pt x="145298" y="1260"/>
                  </a:lnTo>
                  <a:lnTo>
                    <a:pt x="7559" y="11763"/>
                  </a:lnTo>
                  <a:lnTo>
                    <a:pt x="377524" y="343218"/>
                  </a:lnTo>
                  <a:cubicBezTo>
                    <a:pt x="415318" y="376825"/>
                    <a:pt x="434216" y="411693"/>
                    <a:pt x="434216" y="446981"/>
                  </a:cubicBezTo>
                  <a:cubicBezTo>
                    <a:pt x="434216" y="482269"/>
                    <a:pt x="415318" y="517137"/>
                    <a:pt x="377524" y="550744"/>
                  </a:cubicBezTo>
                  <a:lnTo>
                    <a:pt x="125142" y="776756"/>
                  </a:lnTo>
                  <a:cubicBezTo>
                    <a:pt x="84407" y="813304"/>
                    <a:pt x="63410" y="851112"/>
                    <a:pt x="63410" y="888921"/>
                  </a:cubicBezTo>
                  <a:cubicBezTo>
                    <a:pt x="63410" y="926729"/>
                    <a:pt x="83988" y="964538"/>
                    <a:pt x="125142" y="1001086"/>
                  </a:cubicBezTo>
                  <a:lnTo>
                    <a:pt x="377524" y="1227097"/>
                  </a:lnTo>
                  <a:cubicBezTo>
                    <a:pt x="415318" y="1260705"/>
                    <a:pt x="434216" y="1295573"/>
                    <a:pt x="434216" y="1330861"/>
                  </a:cubicBezTo>
                  <a:cubicBezTo>
                    <a:pt x="434216" y="1366149"/>
                    <a:pt x="415318" y="1401017"/>
                    <a:pt x="377524" y="1434624"/>
                  </a:cubicBezTo>
                  <a:lnTo>
                    <a:pt x="125142" y="1660635"/>
                  </a:lnTo>
                  <a:cubicBezTo>
                    <a:pt x="84407" y="1697183"/>
                    <a:pt x="63410" y="1734992"/>
                    <a:pt x="63410" y="1772801"/>
                  </a:cubicBezTo>
                  <a:cubicBezTo>
                    <a:pt x="63410" y="1810609"/>
                    <a:pt x="83988" y="1848418"/>
                    <a:pt x="125142" y="1884966"/>
                  </a:cubicBezTo>
                  <a:lnTo>
                    <a:pt x="377104" y="2110977"/>
                  </a:lnTo>
                  <a:cubicBezTo>
                    <a:pt x="414899" y="2144585"/>
                    <a:pt x="433796" y="2179452"/>
                    <a:pt x="433796" y="2214740"/>
                  </a:cubicBezTo>
                  <a:cubicBezTo>
                    <a:pt x="433796" y="2250028"/>
                    <a:pt x="414899" y="2284896"/>
                    <a:pt x="377104" y="2318504"/>
                  </a:cubicBezTo>
                  <a:lnTo>
                    <a:pt x="124722" y="2544515"/>
                  </a:lnTo>
                  <a:cubicBezTo>
                    <a:pt x="83988" y="2581063"/>
                    <a:pt x="62991" y="2618872"/>
                    <a:pt x="62991" y="2656680"/>
                  </a:cubicBezTo>
                  <a:cubicBezTo>
                    <a:pt x="62991" y="2694489"/>
                    <a:pt x="83568" y="2732297"/>
                    <a:pt x="124722" y="2768845"/>
                  </a:cubicBezTo>
                  <a:lnTo>
                    <a:pt x="377104" y="2994856"/>
                  </a:lnTo>
                  <a:cubicBezTo>
                    <a:pt x="414899" y="3028464"/>
                    <a:pt x="433796" y="3063332"/>
                    <a:pt x="433796" y="3098620"/>
                  </a:cubicBezTo>
                  <a:cubicBezTo>
                    <a:pt x="433796" y="3133908"/>
                    <a:pt x="414899" y="3168776"/>
                    <a:pt x="377104" y="3202383"/>
                  </a:cubicBezTo>
                  <a:lnTo>
                    <a:pt x="124722" y="3428394"/>
                  </a:lnTo>
                  <a:cubicBezTo>
                    <a:pt x="83988" y="3464943"/>
                    <a:pt x="62991" y="3502751"/>
                    <a:pt x="62991" y="3540560"/>
                  </a:cubicBezTo>
                  <a:cubicBezTo>
                    <a:pt x="62991" y="3578368"/>
                    <a:pt x="83568" y="3616177"/>
                    <a:pt x="124722" y="3652725"/>
                  </a:cubicBezTo>
                  <a:lnTo>
                    <a:pt x="377104" y="3878736"/>
                  </a:lnTo>
                  <a:cubicBezTo>
                    <a:pt x="414899" y="3912344"/>
                    <a:pt x="433796" y="3947212"/>
                    <a:pt x="433796" y="3982499"/>
                  </a:cubicBezTo>
                  <a:cubicBezTo>
                    <a:pt x="433796" y="4017787"/>
                    <a:pt x="414899" y="4052656"/>
                    <a:pt x="377104" y="4086263"/>
                  </a:cubicBezTo>
                  <a:lnTo>
                    <a:pt x="713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2"/>
            <p:cNvSpPr/>
            <p:nvPr/>
          </p:nvSpPr>
          <p:spPr>
            <a:xfrm>
              <a:off x="4940565"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 name="Google Shape;21;p2"/>
            <p:cNvSpPr/>
            <p:nvPr/>
          </p:nvSpPr>
          <p:spPr>
            <a:xfrm>
              <a:off x="542727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8" y="3617017"/>
                    <a:pt x="60471" y="3578789"/>
                    <a:pt x="60471" y="3540140"/>
                  </a:cubicBezTo>
                  <a:cubicBezTo>
                    <a:pt x="60471" y="3501491"/>
                    <a:pt x="81468"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8" y="2733978"/>
                    <a:pt x="60471" y="2695749"/>
                    <a:pt x="60471" y="2657100"/>
                  </a:cubicBezTo>
                  <a:cubicBezTo>
                    <a:pt x="60471" y="2618451"/>
                    <a:pt x="81468" y="2579803"/>
                    <a:pt x="123041"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8" y="1400596"/>
                    <a:pt x="431696" y="1366569"/>
                    <a:pt x="431696" y="1332541"/>
                  </a:cubicBezTo>
                  <a:cubicBezTo>
                    <a:pt x="431696" y="1298513"/>
                    <a:pt x="412798"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6" y="823386"/>
                    <a:pt x="211649" y="857414"/>
                    <a:pt x="211649" y="891441"/>
                  </a:cubicBezTo>
                  <a:cubicBezTo>
                    <a:pt x="211649" y="925469"/>
                    <a:pt x="230546" y="959917"/>
                    <a:pt x="267500" y="992684"/>
                  </a:cubicBezTo>
                  <a:lnTo>
                    <a:pt x="519882" y="1218695"/>
                  </a:lnTo>
                  <a:cubicBezTo>
                    <a:pt x="561456" y="1256084"/>
                    <a:pt x="582453" y="1294312"/>
                    <a:pt x="582453" y="1332961"/>
                  </a:cubicBezTo>
                  <a:cubicBezTo>
                    <a:pt x="582453" y="1371610"/>
                    <a:pt x="561456" y="1410259"/>
                    <a:pt x="519882"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5" y="2590305"/>
                    <a:pt x="211228" y="2624333"/>
                    <a:pt x="211228" y="2658360"/>
                  </a:cubicBezTo>
                  <a:cubicBezTo>
                    <a:pt x="211228" y="2692388"/>
                    <a:pt x="230125"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5" y="3473345"/>
                    <a:pt x="211228" y="3507372"/>
                    <a:pt x="211228" y="3541400"/>
                  </a:cubicBezTo>
                  <a:cubicBezTo>
                    <a:pt x="211228" y="3575428"/>
                    <a:pt x="230125"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0" y="849852"/>
                    <a:pt x="63410" y="887660"/>
                  </a:cubicBezTo>
                  <a:cubicBezTo>
                    <a:pt x="63410" y="925469"/>
                    <a:pt x="83988" y="963278"/>
                    <a:pt x="125141" y="999826"/>
                  </a:cubicBezTo>
                  <a:lnTo>
                    <a:pt x="377524" y="1225837"/>
                  </a:lnTo>
                  <a:cubicBezTo>
                    <a:pt x="415318" y="1259444"/>
                    <a:pt x="434216" y="1294312"/>
                    <a:pt x="434216" y="1329600"/>
                  </a:cubicBezTo>
                  <a:cubicBezTo>
                    <a:pt x="434216" y="1364888"/>
                    <a:pt x="415318" y="1399756"/>
                    <a:pt x="377524"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 name="Google Shape;22;p2"/>
            <p:cNvSpPr/>
            <p:nvPr/>
          </p:nvSpPr>
          <p:spPr>
            <a:xfrm>
              <a:off x="5913981"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7" y="3617017"/>
                    <a:pt x="60471" y="3578789"/>
                    <a:pt x="60471" y="3540140"/>
                  </a:cubicBezTo>
                  <a:cubicBezTo>
                    <a:pt x="60471" y="3501491"/>
                    <a:pt x="81467"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7" y="2733978"/>
                    <a:pt x="60471" y="2695749"/>
                    <a:pt x="60471" y="2657100"/>
                  </a:cubicBezTo>
                  <a:cubicBezTo>
                    <a:pt x="60471" y="2618451"/>
                    <a:pt x="81467" y="2579803"/>
                    <a:pt x="123041" y="2542834"/>
                  </a:cubicBezTo>
                  <a:lnTo>
                    <a:pt x="375424" y="2316823"/>
                  </a:lnTo>
                  <a:cubicBezTo>
                    <a:pt x="412379" y="2283636"/>
                    <a:pt x="431276" y="2249608"/>
                    <a:pt x="431276" y="2215581"/>
                  </a:cubicBezTo>
                  <a:cubicBezTo>
                    <a:pt x="431276" y="2181553"/>
                    <a:pt x="412379" y="2147105"/>
                    <a:pt x="375424" y="2114338"/>
                  </a:cubicBezTo>
                  <a:lnTo>
                    <a:pt x="123461" y="1888327"/>
                  </a:lnTo>
                  <a:cubicBezTo>
                    <a:pt x="81888" y="1850938"/>
                    <a:pt x="60891" y="1812709"/>
                    <a:pt x="60891" y="1774061"/>
                  </a:cubicBezTo>
                  <a:cubicBezTo>
                    <a:pt x="60891" y="1735412"/>
                    <a:pt x="81888" y="1696763"/>
                    <a:pt x="123461" y="1659795"/>
                  </a:cubicBezTo>
                  <a:lnTo>
                    <a:pt x="375844" y="1433784"/>
                  </a:lnTo>
                  <a:cubicBezTo>
                    <a:pt x="412798" y="1400596"/>
                    <a:pt x="431696" y="1366569"/>
                    <a:pt x="431696" y="1332541"/>
                  </a:cubicBezTo>
                  <a:cubicBezTo>
                    <a:pt x="431696" y="1298513"/>
                    <a:pt x="412798" y="1264066"/>
                    <a:pt x="375844" y="1231298"/>
                  </a:cubicBezTo>
                  <a:lnTo>
                    <a:pt x="123461" y="1005287"/>
                  </a:lnTo>
                  <a:cubicBezTo>
                    <a:pt x="81888" y="967899"/>
                    <a:pt x="60891" y="929670"/>
                    <a:pt x="60891" y="891021"/>
                  </a:cubicBezTo>
                  <a:cubicBezTo>
                    <a:pt x="60891" y="852373"/>
                    <a:pt x="81888" y="813724"/>
                    <a:pt x="123461"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5" y="823386"/>
                    <a:pt x="211648" y="857414"/>
                    <a:pt x="211648" y="891441"/>
                  </a:cubicBezTo>
                  <a:cubicBezTo>
                    <a:pt x="211648" y="925469"/>
                    <a:pt x="230545" y="959917"/>
                    <a:pt x="267500" y="992684"/>
                  </a:cubicBezTo>
                  <a:lnTo>
                    <a:pt x="519463" y="1216175"/>
                  </a:lnTo>
                  <a:cubicBezTo>
                    <a:pt x="561037" y="1253563"/>
                    <a:pt x="582033" y="1291792"/>
                    <a:pt x="582033" y="1330441"/>
                  </a:cubicBezTo>
                  <a:cubicBezTo>
                    <a:pt x="582033" y="1369089"/>
                    <a:pt x="561037" y="1407738"/>
                    <a:pt x="519463" y="1445126"/>
                  </a:cubicBezTo>
                  <a:lnTo>
                    <a:pt x="267080" y="1671137"/>
                  </a:lnTo>
                  <a:cubicBezTo>
                    <a:pt x="230125" y="1704325"/>
                    <a:pt x="211228" y="1738353"/>
                    <a:pt x="211228" y="1772380"/>
                  </a:cubicBezTo>
                  <a:cubicBezTo>
                    <a:pt x="211228" y="1806408"/>
                    <a:pt x="230125" y="1840856"/>
                    <a:pt x="267080" y="1873623"/>
                  </a:cubicBezTo>
                  <a:lnTo>
                    <a:pt x="519043" y="2099634"/>
                  </a:lnTo>
                  <a:cubicBezTo>
                    <a:pt x="560617" y="2137023"/>
                    <a:pt x="581614" y="2175251"/>
                    <a:pt x="581614" y="2213900"/>
                  </a:cubicBezTo>
                  <a:cubicBezTo>
                    <a:pt x="581614" y="2252549"/>
                    <a:pt x="560617" y="2291198"/>
                    <a:pt x="519043" y="2328586"/>
                  </a:cubicBezTo>
                  <a:lnTo>
                    <a:pt x="266660" y="2554597"/>
                  </a:lnTo>
                  <a:cubicBezTo>
                    <a:pt x="229706" y="2587785"/>
                    <a:pt x="210808" y="2621812"/>
                    <a:pt x="210808" y="2655840"/>
                  </a:cubicBezTo>
                  <a:cubicBezTo>
                    <a:pt x="210808" y="2689868"/>
                    <a:pt x="229706" y="2724315"/>
                    <a:pt x="266660" y="2757083"/>
                  </a:cubicBezTo>
                  <a:lnTo>
                    <a:pt x="519043" y="2983094"/>
                  </a:lnTo>
                  <a:cubicBezTo>
                    <a:pt x="560617" y="3020482"/>
                    <a:pt x="581614" y="3058711"/>
                    <a:pt x="581614" y="3097360"/>
                  </a:cubicBezTo>
                  <a:cubicBezTo>
                    <a:pt x="581614" y="3136008"/>
                    <a:pt x="560617" y="3174657"/>
                    <a:pt x="519043" y="3211625"/>
                  </a:cubicBezTo>
                  <a:lnTo>
                    <a:pt x="266660" y="3437636"/>
                  </a:lnTo>
                  <a:cubicBezTo>
                    <a:pt x="229706" y="3470824"/>
                    <a:pt x="210808" y="3504852"/>
                    <a:pt x="210808" y="3538880"/>
                  </a:cubicBezTo>
                  <a:cubicBezTo>
                    <a:pt x="210808" y="3572907"/>
                    <a:pt x="229706" y="3607355"/>
                    <a:pt x="266660" y="3640122"/>
                  </a:cubicBezTo>
                  <a:lnTo>
                    <a:pt x="519043" y="3866134"/>
                  </a:lnTo>
                  <a:cubicBezTo>
                    <a:pt x="560617" y="3903522"/>
                    <a:pt x="581614" y="3941751"/>
                    <a:pt x="581614" y="3980399"/>
                  </a:cubicBezTo>
                  <a:cubicBezTo>
                    <a:pt x="581614" y="4019048"/>
                    <a:pt x="560617" y="4057697"/>
                    <a:pt x="519043" y="4094665"/>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3" y="341957"/>
                  </a:lnTo>
                  <a:cubicBezTo>
                    <a:pt x="415318" y="375565"/>
                    <a:pt x="434215" y="410433"/>
                    <a:pt x="434215" y="445721"/>
                  </a:cubicBezTo>
                  <a:cubicBezTo>
                    <a:pt x="434215" y="481009"/>
                    <a:pt x="415318" y="515877"/>
                    <a:pt x="377523" y="549484"/>
                  </a:cubicBezTo>
                  <a:lnTo>
                    <a:pt x="125141" y="775495"/>
                  </a:lnTo>
                  <a:cubicBezTo>
                    <a:pt x="84407" y="812043"/>
                    <a:pt x="63410" y="849852"/>
                    <a:pt x="63410" y="887660"/>
                  </a:cubicBezTo>
                  <a:cubicBezTo>
                    <a:pt x="63410" y="925469"/>
                    <a:pt x="83988" y="963278"/>
                    <a:pt x="125141" y="999826"/>
                  </a:cubicBezTo>
                  <a:lnTo>
                    <a:pt x="377523" y="1225837"/>
                  </a:lnTo>
                  <a:cubicBezTo>
                    <a:pt x="415318" y="1259444"/>
                    <a:pt x="434215" y="1294312"/>
                    <a:pt x="434215" y="1329600"/>
                  </a:cubicBezTo>
                  <a:cubicBezTo>
                    <a:pt x="434215" y="1364888"/>
                    <a:pt x="415318" y="1399756"/>
                    <a:pt x="377523"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7"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7"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2"/>
            <p:cNvSpPr/>
            <p:nvPr/>
          </p:nvSpPr>
          <p:spPr>
            <a:xfrm>
              <a:off x="6400688"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4" y="2177772"/>
                    <a:pt x="582034" y="2216421"/>
                  </a:cubicBezTo>
                  <a:cubicBezTo>
                    <a:pt x="582034" y="2255069"/>
                    <a:pt x="561037" y="2293718"/>
                    <a:pt x="519463" y="2331107"/>
                  </a:cubicBezTo>
                  <a:lnTo>
                    <a:pt x="267081" y="2557118"/>
                  </a:lnTo>
                  <a:cubicBezTo>
                    <a:pt x="230126" y="2590305"/>
                    <a:pt x="211229" y="2624333"/>
                    <a:pt x="211229" y="2658360"/>
                  </a:cubicBezTo>
                  <a:cubicBezTo>
                    <a:pt x="211229" y="2692388"/>
                    <a:pt x="230126" y="2726836"/>
                    <a:pt x="267081" y="2759603"/>
                  </a:cubicBezTo>
                  <a:lnTo>
                    <a:pt x="519463" y="2985614"/>
                  </a:lnTo>
                  <a:cubicBezTo>
                    <a:pt x="561037" y="3023003"/>
                    <a:pt x="582034" y="3061232"/>
                    <a:pt x="582034" y="3099880"/>
                  </a:cubicBezTo>
                  <a:cubicBezTo>
                    <a:pt x="582034" y="3138529"/>
                    <a:pt x="561037" y="3177178"/>
                    <a:pt x="519463" y="3214146"/>
                  </a:cubicBezTo>
                  <a:lnTo>
                    <a:pt x="267081" y="3440157"/>
                  </a:lnTo>
                  <a:cubicBezTo>
                    <a:pt x="230126" y="3473345"/>
                    <a:pt x="211229" y="3507372"/>
                    <a:pt x="211229" y="3541400"/>
                  </a:cubicBezTo>
                  <a:cubicBezTo>
                    <a:pt x="211229" y="3575428"/>
                    <a:pt x="230126" y="3609875"/>
                    <a:pt x="267081" y="3642643"/>
                  </a:cubicBezTo>
                  <a:lnTo>
                    <a:pt x="519463" y="3868654"/>
                  </a:lnTo>
                  <a:cubicBezTo>
                    <a:pt x="561037" y="3906043"/>
                    <a:pt x="582034" y="3944271"/>
                    <a:pt x="582034" y="3982920"/>
                  </a:cubicBezTo>
                  <a:cubicBezTo>
                    <a:pt x="582034" y="4021569"/>
                    <a:pt x="561037" y="4060217"/>
                    <a:pt x="519463" y="4097186"/>
                  </a:cubicBezTo>
                  <a:lnTo>
                    <a:pt x="146138" y="4429901"/>
                  </a:lnTo>
                  <a:close/>
                  <a:moveTo>
                    <a:pt x="7139" y="4416458"/>
                  </a:moveTo>
                  <a:lnTo>
                    <a:pt x="144878" y="4426960"/>
                  </a:lnTo>
                  <a:lnTo>
                    <a:pt x="516944" y="4093405"/>
                  </a:lnTo>
                  <a:cubicBezTo>
                    <a:pt x="557677" y="4056856"/>
                    <a:pt x="578674" y="4019048"/>
                    <a:pt x="578674" y="3981239"/>
                  </a:cubicBezTo>
                  <a:cubicBezTo>
                    <a:pt x="578674" y="3943431"/>
                    <a:pt x="558097" y="3905622"/>
                    <a:pt x="516944" y="3869074"/>
                  </a:cubicBezTo>
                  <a:lnTo>
                    <a:pt x="264561" y="3643063"/>
                  </a:lnTo>
                  <a:cubicBezTo>
                    <a:pt x="226766" y="3609455"/>
                    <a:pt x="207869" y="3574588"/>
                    <a:pt x="207869" y="3539299"/>
                  </a:cubicBezTo>
                  <a:cubicBezTo>
                    <a:pt x="207869" y="3504011"/>
                    <a:pt x="226766" y="3469144"/>
                    <a:pt x="264561" y="3435536"/>
                  </a:cubicBezTo>
                  <a:lnTo>
                    <a:pt x="516944" y="3209525"/>
                  </a:lnTo>
                  <a:cubicBezTo>
                    <a:pt x="557677" y="3172977"/>
                    <a:pt x="578674" y="3135168"/>
                    <a:pt x="578674" y="3097360"/>
                  </a:cubicBezTo>
                  <a:cubicBezTo>
                    <a:pt x="578674" y="3059551"/>
                    <a:pt x="558097" y="3021743"/>
                    <a:pt x="516944" y="2985194"/>
                  </a:cubicBezTo>
                  <a:lnTo>
                    <a:pt x="264561" y="2759183"/>
                  </a:lnTo>
                  <a:cubicBezTo>
                    <a:pt x="226766" y="2725576"/>
                    <a:pt x="207869" y="2690708"/>
                    <a:pt x="207869" y="2655420"/>
                  </a:cubicBezTo>
                  <a:cubicBezTo>
                    <a:pt x="207869" y="2620132"/>
                    <a:pt x="226766" y="2585264"/>
                    <a:pt x="264561" y="2551657"/>
                  </a:cubicBezTo>
                  <a:lnTo>
                    <a:pt x="516944" y="2325645"/>
                  </a:lnTo>
                  <a:cubicBezTo>
                    <a:pt x="557677" y="2289097"/>
                    <a:pt x="578674" y="2251289"/>
                    <a:pt x="578674" y="2213480"/>
                  </a:cubicBezTo>
                  <a:cubicBezTo>
                    <a:pt x="578674" y="2175672"/>
                    <a:pt x="558097" y="2137863"/>
                    <a:pt x="516944" y="2101315"/>
                  </a:cubicBezTo>
                  <a:lnTo>
                    <a:pt x="264981" y="1875304"/>
                  </a:lnTo>
                  <a:cubicBezTo>
                    <a:pt x="227187" y="1841696"/>
                    <a:pt x="208289" y="1806828"/>
                    <a:pt x="208289" y="1771540"/>
                  </a:cubicBezTo>
                  <a:cubicBezTo>
                    <a:pt x="208289" y="1736252"/>
                    <a:pt x="227187"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7" y="957816"/>
                    <a:pt x="208289" y="922949"/>
                    <a:pt x="208289" y="887660"/>
                  </a:cubicBezTo>
                  <a:cubicBezTo>
                    <a:pt x="208289" y="852373"/>
                    <a:pt x="227187" y="817505"/>
                    <a:pt x="264981" y="783897"/>
                  </a:cubicBezTo>
                  <a:lnTo>
                    <a:pt x="517363" y="557886"/>
                  </a:lnTo>
                  <a:cubicBezTo>
                    <a:pt x="558097" y="521338"/>
                    <a:pt x="579094" y="483529"/>
                    <a:pt x="579094" y="445721"/>
                  </a:cubicBezTo>
                  <a:cubicBezTo>
                    <a:pt x="579094" y="407912"/>
                    <a:pt x="558517" y="370104"/>
                    <a:pt x="517363" y="333555"/>
                  </a:cubicBezTo>
                  <a:lnTo>
                    <a:pt x="145299"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8" y="812043"/>
                    <a:pt x="63411" y="849852"/>
                    <a:pt x="63411" y="887660"/>
                  </a:cubicBezTo>
                  <a:cubicBezTo>
                    <a:pt x="63411"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8" y="1695923"/>
                    <a:pt x="63411" y="1733732"/>
                    <a:pt x="63411" y="1771540"/>
                  </a:cubicBezTo>
                  <a:cubicBezTo>
                    <a:pt x="63411"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5142" y="2543675"/>
                  </a:lnTo>
                  <a:cubicBezTo>
                    <a:pt x="84408" y="2580223"/>
                    <a:pt x="63411" y="2618031"/>
                    <a:pt x="63411" y="2655840"/>
                  </a:cubicBezTo>
                  <a:cubicBezTo>
                    <a:pt x="63411" y="2693649"/>
                    <a:pt x="83988" y="2731457"/>
                    <a:pt x="125142" y="2768005"/>
                  </a:cubicBezTo>
                  <a:lnTo>
                    <a:pt x="377524" y="2994016"/>
                  </a:lnTo>
                  <a:cubicBezTo>
                    <a:pt x="415318" y="3027624"/>
                    <a:pt x="434216" y="3062492"/>
                    <a:pt x="434216" y="3097780"/>
                  </a:cubicBezTo>
                  <a:cubicBezTo>
                    <a:pt x="434216" y="3133068"/>
                    <a:pt x="415318" y="3167936"/>
                    <a:pt x="377524" y="3201543"/>
                  </a:cubicBezTo>
                  <a:lnTo>
                    <a:pt x="125142" y="3427554"/>
                  </a:lnTo>
                  <a:cubicBezTo>
                    <a:pt x="84408" y="3464102"/>
                    <a:pt x="63411" y="3501911"/>
                    <a:pt x="63411" y="3539719"/>
                  </a:cubicBezTo>
                  <a:cubicBezTo>
                    <a:pt x="63411" y="3577528"/>
                    <a:pt x="83988" y="3615337"/>
                    <a:pt x="125142" y="3651885"/>
                  </a:cubicBezTo>
                  <a:lnTo>
                    <a:pt x="377524" y="3877896"/>
                  </a:lnTo>
                  <a:cubicBezTo>
                    <a:pt x="415318" y="3911503"/>
                    <a:pt x="434216" y="3946372"/>
                    <a:pt x="434216" y="3981660"/>
                  </a:cubicBezTo>
                  <a:cubicBezTo>
                    <a:pt x="434216" y="4016947"/>
                    <a:pt x="415318" y="4051815"/>
                    <a:pt x="377524" y="408542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2"/>
            <p:cNvSpPr/>
            <p:nvPr/>
          </p:nvSpPr>
          <p:spPr>
            <a:xfrm>
              <a:off x="6887396"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2" y="2543255"/>
                  </a:lnTo>
                  <a:cubicBezTo>
                    <a:pt x="83988" y="2579803"/>
                    <a:pt x="62991" y="2617611"/>
                    <a:pt x="62991" y="2655420"/>
                  </a:cubicBezTo>
                  <a:cubicBezTo>
                    <a:pt x="62991" y="2693228"/>
                    <a:pt x="83568" y="2731037"/>
                    <a:pt x="124722" y="2767585"/>
                  </a:cubicBezTo>
                  <a:lnTo>
                    <a:pt x="377104" y="2993596"/>
                  </a:lnTo>
                  <a:cubicBezTo>
                    <a:pt x="414899" y="3027204"/>
                    <a:pt x="433796" y="3062072"/>
                    <a:pt x="433796" y="3097360"/>
                  </a:cubicBezTo>
                  <a:cubicBezTo>
                    <a:pt x="433796" y="3132648"/>
                    <a:pt x="414899" y="3167516"/>
                    <a:pt x="377104" y="3201123"/>
                  </a:cubicBezTo>
                  <a:lnTo>
                    <a:pt x="124722" y="3427134"/>
                  </a:lnTo>
                  <a:cubicBezTo>
                    <a:pt x="83988" y="3463682"/>
                    <a:pt x="62991" y="3501491"/>
                    <a:pt x="62991" y="3539299"/>
                  </a:cubicBezTo>
                  <a:cubicBezTo>
                    <a:pt x="62991" y="3577108"/>
                    <a:pt x="83568" y="3614917"/>
                    <a:pt x="124722"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2"/>
            <p:cNvSpPr/>
            <p:nvPr/>
          </p:nvSpPr>
          <p:spPr>
            <a:xfrm>
              <a:off x="737410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6" name="Google Shape;26;p2"/>
          <p:cNvSpPr txBox="1"/>
          <p:nvPr>
            <p:ph type="ctrTitle"/>
          </p:nvPr>
        </p:nvSpPr>
        <p:spPr>
          <a:xfrm>
            <a:off x="1175550" y="1492725"/>
            <a:ext cx="6792900" cy="16725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800">
                <a:solidFill>
                  <a:schemeClr val="lt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7" name="Google Shape;27;p2"/>
          <p:cNvSpPr txBox="1"/>
          <p:nvPr>
            <p:ph idx="1" type="subTitle"/>
          </p:nvPr>
        </p:nvSpPr>
        <p:spPr>
          <a:xfrm>
            <a:off x="1175550" y="3257175"/>
            <a:ext cx="6792900" cy="393600"/>
          </a:xfrm>
          <a:prstGeom prst="rect">
            <a:avLst/>
          </a:prstGeom>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4" name="Shape 364"/>
        <p:cNvGrpSpPr/>
        <p:nvPr/>
      </p:nvGrpSpPr>
      <p:grpSpPr>
        <a:xfrm>
          <a:off x="0" y="0"/>
          <a:ext cx="0" cy="0"/>
          <a:chOff x="0" y="0"/>
          <a:chExt cx="0" cy="0"/>
        </a:xfrm>
      </p:grpSpPr>
      <p:grpSp>
        <p:nvGrpSpPr>
          <p:cNvPr id="365" name="Google Shape;365;p11"/>
          <p:cNvGrpSpPr/>
          <p:nvPr/>
        </p:nvGrpSpPr>
        <p:grpSpPr>
          <a:xfrm>
            <a:off x="957220" y="539456"/>
            <a:ext cx="7229561" cy="4064588"/>
            <a:chOff x="73489" y="1188045"/>
            <a:chExt cx="7883067" cy="4432001"/>
          </a:xfrm>
        </p:grpSpPr>
        <p:sp>
          <p:nvSpPr>
            <p:cNvPr id="366" name="Google Shape;366;p11"/>
            <p:cNvSpPr/>
            <p:nvPr/>
          </p:nvSpPr>
          <p:spPr>
            <a:xfrm>
              <a:off x="73489" y="1188885"/>
              <a:ext cx="582453" cy="4431160"/>
            </a:xfrm>
            <a:custGeom>
              <a:rect b="b" l="l" r="r" t="t"/>
              <a:pathLst>
                <a:path extrusionOk="0" h="4431160" w="582453">
                  <a:moveTo>
                    <a:pt x="146558" y="4431161"/>
                  </a:moveTo>
                  <a:lnTo>
                    <a:pt x="145718" y="4431161"/>
                  </a:ln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888" y="3617857"/>
                    <a:pt x="60891" y="3579629"/>
                    <a:pt x="60891" y="3540560"/>
                  </a:cubicBezTo>
                  <a:cubicBezTo>
                    <a:pt x="60891" y="3501491"/>
                    <a:pt x="81888" y="3463262"/>
                    <a:pt x="123462" y="3426294"/>
                  </a:cubicBezTo>
                  <a:lnTo>
                    <a:pt x="375844" y="3200283"/>
                  </a:lnTo>
                  <a:cubicBezTo>
                    <a:pt x="412799" y="3167095"/>
                    <a:pt x="431696" y="3133068"/>
                    <a:pt x="431696" y="3099040"/>
                  </a:cubicBezTo>
                  <a:cubicBezTo>
                    <a:pt x="431696" y="3065012"/>
                    <a:pt x="412799" y="3030565"/>
                    <a:pt x="375844" y="2997797"/>
                  </a:cubicBezTo>
                  <a:lnTo>
                    <a:pt x="123462" y="2771786"/>
                  </a:lnTo>
                  <a:cubicBezTo>
                    <a:pt x="81888" y="2734398"/>
                    <a:pt x="60891" y="2696169"/>
                    <a:pt x="60891" y="2657520"/>
                  </a:cubicBezTo>
                  <a:cubicBezTo>
                    <a:pt x="60891" y="2618872"/>
                    <a:pt x="81888" y="2580223"/>
                    <a:pt x="123462" y="2543254"/>
                  </a:cubicBezTo>
                  <a:lnTo>
                    <a:pt x="375844" y="2317243"/>
                  </a:lnTo>
                  <a:cubicBezTo>
                    <a:pt x="412799" y="2284056"/>
                    <a:pt x="431696" y="2250028"/>
                    <a:pt x="431696" y="2216001"/>
                  </a:cubicBezTo>
                  <a:cubicBezTo>
                    <a:pt x="431696" y="2181973"/>
                    <a:pt x="412799" y="2147525"/>
                    <a:pt x="375844" y="2114758"/>
                  </a:cubicBezTo>
                  <a:lnTo>
                    <a:pt x="123882" y="1888747"/>
                  </a:lnTo>
                  <a:cubicBezTo>
                    <a:pt x="82308" y="1851358"/>
                    <a:pt x="61311" y="1813130"/>
                    <a:pt x="61311" y="1774481"/>
                  </a:cubicBezTo>
                  <a:cubicBezTo>
                    <a:pt x="61311" y="1735832"/>
                    <a:pt x="82308" y="1697183"/>
                    <a:pt x="123882" y="1660215"/>
                  </a:cubicBezTo>
                  <a:lnTo>
                    <a:pt x="376264" y="1434204"/>
                  </a:lnTo>
                  <a:cubicBezTo>
                    <a:pt x="413219" y="1401017"/>
                    <a:pt x="432116" y="1366989"/>
                    <a:pt x="432116" y="1332961"/>
                  </a:cubicBezTo>
                  <a:cubicBezTo>
                    <a:pt x="432116" y="1298933"/>
                    <a:pt x="413219" y="1264486"/>
                    <a:pt x="376264" y="1231718"/>
                  </a:cubicBezTo>
                  <a:lnTo>
                    <a:pt x="123882" y="1005707"/>
                  </a:lnTo>
                  <a:cubicBezTo>
                    <a:pt x="81888" y="967058"/>
                    <a:pt x="60891" y="92883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3" y="410013"/>
                    <a:pt x="582453" y="448661"/>
                  </a:cubicBezTo>
                  <a:cubicBezTo>
                    <a:pt x="582453"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3" y="1293052"/>
                    <a:pt x="582453" y="1331701"/>
                  </a:cubicBezTo>
                  <a:cubicBezTo>
                    <a:pt x="582453" y="1370350"/>
                    <a:pt x="561457" y="1408998"/>
                    <a:pt x="519883" y="1446387"/>
                  </a:cubicBezTo>
                  <a:lnTo>
                    <a:pt x="267500" y="1672398"/>
                  </a:lnTo>
                  <a:cubicBezTo>
                    <a:pt x="230546" y="1705585"/>
                    <a:pt x="211649" y="1739613"/>
                    <a:pt x="211649" y="1773641"/>
                  </a:cubicBezTo>
                  <a:cubicBezTo>
                    <a:pt x="211649" y="1807668"/>
                    <a:pt x="230546" y="1842116"/>
                    <a:pt x="267500" y="1874884"/>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2"/>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3"/>
                  </a:cubicBezTo>
                  <a:lnTo>
                    <a:pt x="519463" y="3867394"/>
                  </a:lnTo>
                  <a:cubicBezTo>
                    <a:pt x="561037" y="3904782"/>
                    <a:pt x="582034" y="3943011"/>
                    <a:pt x="582034" y="3981659"/>
                  </a:cubicBezTo>
                  <a:cubicBezTo>
                    <a:pt x="582034" y="4020308"/>
                    <a:pt x="561037" y="4058957"/>
                    <a:pt x="519463" y="4095925"/>
                  </a:cubicBezTo>
                  <a:lnTo>
                    <a:pt x="146558" y="4431161"/>
                  </a:lnTo>
                  <a:close/>
                  <a:moveTo>
                    <a:pt x="7559" y="4417718"/>
                  </a:moveTo>
                  <a:lnTo>
                    <a:pt x="145298" y="4428221"/>
                  </a:lnTo>
                  <a:lnTo>
                    <a:pt x="517363" y="4094665"/>
                  </a:lnTo>
                  <a:cubicBezTo>
                    <a:pt x="558097" y="4058116"/>
                    <a:pt x="579094" y="4020308"/>
                    <a:pt x="579094" y="3982499"/>
                  </a:cubicBezTo>
                  <a:cubicBezTo>
                    <a:pt x="579094" y="3944691"/>
                    <a:pt x="558517" y="3906882"/>
                    <a:pt x="517363" y="3870334"/>
                  </a:cubicBezTo>
                  <a:lnTo>
                    <a:pt x="264981" y="3644323"/>
                  </a:lnTo>
                  <a:cubicBezTo>
                    <a:pt x="227186" y="3610716"/>
                    <a:pt x="208289" y="3575848"/>
                    <a:pt x="208289" y="3540560"/>
                  </a:cubicBezTo>
                  <a:cubicBezTo>
                    <a:pt x="208289" y="3505272"/>
                    <a:pt x="227186" y="3470404"/>
                    <a:pt x="264981" y="3436796"/>
                  </a:cubicBezTo>
                  <a:lnTo>
                    <a:pt x="517363" y="3210785"/>
                  </a:lnTo>
                  <a:cubicBezTo>
                    <a:pt x="558097" y="3174237"/>
                    <a:pt x="579094" y="3136428"/>
                    <a:pt x="579094" y="3098620"/>
                  </a:cubicBezTo>
                  <a:cubicBezTo>
                    <a:pt x="579094" y="3060811"/>
                    <a:pt x="558517" y="3023003"/>
                    <a:pt x="517363" y="2986455"/>
                  </a:cubicBezTo>
                  <a:lnTo>
                    <a:pt x="264981" y="2760444"/>
                  </a:lnTo>
                  <a:cubicBezTo>
                    <a:pt x="227186" y="2726836"/>
                    <a:pt x="208289" y="2691968"/>
                    <a:pt x="208289" y="2656680"/>
                  </a:cubicBezTo>
                  <a:cubicBezTo>
                    <a:pt x="208289" y="2621392"/>
                    <a:pt x="227186" y="2586524"/>
                    <a:pt x="264981" y="2552917"/>
                  </a:cubicBezTo>
                  <a:lnTo>
                    <a:pt x="517363" y="2326906"/>
                  </a:lnTo>
                  <a:cubicBezTo>
                    <a:pt x="558097" y="2290358"/>
                    <a:pt x="579094" y="2252549"/>
                    <a:pt x="579094" y="2214740"/>
                  </a:cubicBezTo>
                  <a:cubicBezTo>
                    <a:pt x="579094" y="2176932"/>
                    <a:pt x="558517" y="2139123"/>
                    <a:pt x="517363" y="2102575"/>
                  </a:cubicBezTo>
                  <a:lnTo>
                    <a:pt x="265401" y="1876564"/>
                  </a:lnTo>
                  <a:cubicBezTo>
                    <a:pt x="227606" y="1842956"/>
                    <a:pt x="208709" y="1808088"/>
                    <a:pt x="208709" y="1772801"/>
                  </a:cubicBezTo>
                  <a:cubicBezTo>
                    <a:pt x="208709" y="1737512"/>
                    <a:pt x="227606" y="1702645"/>
                    <a:pt x="265401" y="1669037"/>
                  </a:cubicBezTo>
                  <a:lnTo>
                    <a:pt x="517783" y="1443026"/>
                  </a:lnTo>
                  <a:cubicBezTo>
                    <a:pt x="558517" y="1406478"/>
                    <a:pt x="579514" y="1368669"/>
                    <a:pt x="579514" y="1330861"/>
                  </a:cubicBezTo>
                  <a:cubicBezTo>
                    <a:pt x="579514" y="1293052"/>
                    <a:pt x="558937" y="1255244"/>
                    <a:pt x="517783" y="1218695"/>
                  </a:cubicBezTo>
                  <a:lnTo>
                    <a:pt x="265401" y="992684"/>
                  </a:lnTo>
                  <a:cubicBezTo>
                    <a:pt x="227606" y="959077"/>
                    <a:pt x="208709" y="924209"/>
                    <a:pt x="208709" y="888921"/>
                  </a:cubicBezTo>
                  <a:cubicBezTo>
                    <a:pt x="208709" y="853633"/>
                    <a:pt x="227606" y="818765"/>
                    <a:pt x="265401" y="785157"/>
                  </a:cubicBezTo>
                  <a:lnTo>
                    <a:pt x="517783" y="559146"/>
                  </a:lnTo>
                  <a:cubicBezTo>
                    <a:pt x="558517" y="522598"/>
                    <a:pt x="579514" y="484790"/>
                    <a:pt x="579514" y="446981"/>
                  </a:cubicBezTo>
                  <a:cubicBezTo>
                    <a:pt x="579514" y="409172"/>
                    <a:pt x="558937" y="371364"/>
                    <a:pt x="517783" y="334816"/>
                  </a:cubicBezTo>
                  <a:lnTo>
                    <a:pt x="145718" y="1260"/>
                  </a:lnTo>
                  <a:lnTo>
                    <a:pt x="7979" y="11763"/>
                  </a:lnTo>
                  <a:lnTo>
                    <a:pt x="377944" y="343218"/>
                  </a:lnTo>
                  <a:cubicBezTo>
                    <a:pt x="415738" y="376825"/>
                    <a:pt x="434635" y="411693"/>
                    <a:pt x="434635" y="446981"/>
                  </a:cubicBezTo>
                  <a:cubicBezTo>
                    <a:pt x="434635" y="482269"/>
                    <a:pt x="415738" y="517137"/>
                    <a:pt x="377944" y="550744"/>
                  </a:cubicBezTo>
                  <a:lnTo>
                    <a:pt x="125561" y="776756"/>
                  </a:lnTo>
                  <a:cubicBezTo>
                    <a:pt x="84827" y="814144"/>
                    <a:pt x="63831" y="851952"/>
                    <a:pt x="63831" y="889761"/>
                  </a:cubicBezTo>
                  <a:cubicBezTo>
                    <a:pt x="63831" y="927570"/>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1" y="1735832"/>
                    <a:pt x="63831" y="1773641"/>
                  </a:cubicBezTo>
                  <a:cubicBezTo>
                    <a:pt x="63831" y="1811449"/>
                    <a:pt x="84407" y="1849258"/>
                    <a:pt x="125561" y="1885806"/>
                  </a:cubicBezTo>
                  <a:lnTo>
                    <a:pt x="377524" y="2111817"/>
                  </a:lnTo>
                  <a:cubicBezTo>
                    <a:pt x="415318" y="2145425"/>
                    <a:pt x="434215" y="2180293"/>
                    <a:pt x="434215" y="2215580"/>
                  </a:cubicBezTo>
                  <a:cubicBezTo>
                    <a:pt x="434215" y="2250869"/>
                    <a:pt x="415318" y="2285736"/>
                    <a:pt x="377524" y="2319344"/>
                  </a:cubicBezTo>
                  <a:lnTo>
                    <a:pt x="125561" y="2544935"/>
                  </a:lnTo>
                  <a:cubicBezTo>
                    <a:pt x="84827" y="2581483"/>
                    <a:pt x="63831" y="2619292"/>
                    <a:pt x="63831" y="2657100"/>
                  </a:cubicBezTo>
                  <a:cubicBezTo>
                    <a:pt x="63831" y="2694909"/>
                    <a:pt x="84407" y="2732717"/>
                    <a:pt x="125561" y="2769266"/>
                  </a:cubicBezTo>
                  <a:lnTo>
                    <a:pt x="377944" y="2995277"/>
                  </a:lnTo>
                  <a:cubicBezTo>
                    <a:pt x="415738" y="3028884"/>
                    <a:pt x="434635" y="3063752"/>
                    <a:pt x="434635" y="3099040"/>
                  </a:cubicBezTo>
                  <a:cubicBezTo>
                    <a:pt x="434635" y="3134328"/>
                    <a:pt x="415738" y="3169196"/>
                    <a:pt x="377944" y="3202803"/>
                  </a:cubicBezTo>
                  <a:lnTo>
                    <a:pt x="125561" y="3428815"/>
                  </a:lnTo>
                  <a:cubicBezTo>
                    <a:pt x="84827" y="3464943"/>
                    <a:pt x="63831" y="3502751"/>
                    <a:pt x="63831" y="3540560"/>
                  </a:cubicBezTo>
                  <a:cubicBezTo>
                    <a:pt x="63831" y="3578368"/>
                    <a:pt x="84407" y="3616177"/>
                    <a:pt x="125561" y="3652725"/>
                  </a:cubicBezTo>
                  <a:lnTo>
                    <a:pt x="377944" y="3878736"/>
                  </a:lnTo>
                  <a:cubicBezTo>
                    <a:pt x="415738" y="3912344"/>
                    <a:pt x="434635" y="3947212"/>
                    <a:pt x="434635" y="3982499"/>
                  </a:cubicBezTo>
                  <a:cubicBezTo>
                    <a:pt x="434635" y="4017787"/>
                    <a:pt x="415738" y="4052656"/>
                    <a:pt x="377944" y="4086263"/>
                  </a:cubicBezTo>
                  <a:lnTo>
                    <a:pt x="755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11"/>
            <p:cNvSpPr/>
            <p:nvPr/>
          </p:nvSpPr>
          <p:spPr>
            <a:xfrm>
              <a:off x="560196" y="1191406"/>
              <a:ext cx="582453" cy="4428640"/>
            </a:xfrm>
            <a:custGeom>
              <a:rect b="b" l="l" r="r" t="t"/>
              <a:pathLst>
                <a:path extrusionOk="0" h="4428640" w="582453">
                  <a:moveTo>
                    <a:pt x="146558" y="4428640"/>
                  </a:moveTo>
                  <a:lnTo>
                    <a:pt x="145718" y="4428640"/>
                  </a:lnTo>
                  <a:lnTo>
                    <a:pt x="0" y="4417718"/>
                  </a:lnTo>
                  <a:lnTo>
                    <a:pt x="375424" y="4081642"/>
                  </a:lnTo>
                  <a:cubicBezTo>
                    <a:pt x="412379" y="4048454"/>
                    <a:pt x="431276" y="4014427"/>
                    <a:pt x="431276" y="3980399"/>
                  </a:cubicBezTo>
                  <a:cubicBezTo>
                    <a:pt x="431276" y="3946371"/>
                    <a:pt x="412379" y="3911924"/>
                    <a:pt x="375424" y="3879156"/>
                  </a:cubicBezTo>
                  <a:lnTo>
                    <a:pt x="123042" y="3653145"/>
                  </a:lnTo>
                  <a:cubicBezTo>
                    <a:pt x="81468" y="3615757"/>
                    <a:pt x="60471" y="3577528"/>
                    <a:pt x="60471" y="3538879"/>
                  </a:cubicBezTo>
                  <a:cubicBezTo>
                    <a:pt x="60471" y="3500231"/>
                    <a:pt x="81468" y="3461582"/>
                    <a:pt x="123042" y="3424614"/>
                  </a:cubicBezTo>
                  <a:lnTo>
                    <a:pt x="375424" y="3198603"/>
                  </a:lnTo>
                  <a:cubicBezTo>
                    <a:pt x="412379" y="3165415"/>
                    <a:pt x="431276" y="3131387"/>
                    <a:pt x="431276" y="3097360"/>
                  </a:cubicBezTo>
                  <a:cubicBezTo>
                    <a:pt x="431276" y="3063332"/>
                    <a:pt x="412379" y="3028884"/>
                    <a:pt x="375424" y="2996117"/>
                  </a:cubicBezTo>
                  <a:lnTo>
                    <a:pt x="123042" y="2770106"/>
                  </a:lnTo>
                  <a:cubicBezTo>
                    <a:pt x="81468" y="2732717"/>
                    <a:pt x="60471" y="2694489"/>
                    <a:pt x="60471" y="2655840"/>
                  </a:cubicBezTo>
                  <a:cubicBezTo>
                    <a:pt x="60471" y="2617191"/>
                    <a:pt x="81468" y="2578542"/>
                    <a:pt x="123042" y="2541574"/>
                  </a:cubicBezTo>
                  <a:lnTo>
                    <a:pt x="375424" y="2315563"/>
                  </a:lnTo>
                  <a:cubicBezTo>
                    <a:pt x="412379" y="2282375"/>
                    <a:pt x="431276" y="2248348"/>
                    <a:pt x="431276" y="2214320"/>
                  </a:cubicBezTo>
                  <a:cubicBezTo>
                    <a:pt x="431276" y="2180292"/>
                    <a:pt x="412379" y="2145845"/>
                    <a:pt x="375424" y="2113077"/>
                  </a:cubicBezTo>
                  <a:lnTo>
                    <a:pt x="123462" y="1887066"/>
                  </a:lnTo>
                  <a:cubicBezTo>
                    <a:pt x="81888" y="1849678"/>
                    <a:pt x="60891" y="1811449"/>
                    <a:pt x="60891" y="1772800"/>
                  </a:cubicBezTo>
                  <a:cubicBezTo>
                    <a:pt x="60891" y="1734152"/>
                    <a:pt x="81888" y="1695503"/>
                    <a:pt x="123462" y="1658535"/>
                  </a:cubicBezTo>
                  <a:lnTo>
                    <a:pt x="375844" y="1432524"/>
                  </a:lnTo>
                  <a:cubicBezTo>
                    <a:pt x="412799" y="1399336"/>
                    <a:pt x="431696" y="1365308"/>
                    <a:pt x="431696" y="1331281"/>
                  </a:cubicBezTo>
                  <a:cubicBezTo>
                    <a:pt x="431696" y="1297253"/>
                    <a:pt x="412799" y="1262805"/>
                    <a:pt x="375844" y="1230038"/>
                  </a:cubicBezTo>
                  <a:lnTo>
                    <a:pt x="123462" y="1004027"/>
                  </a:lnTo>
                  <a:cubicBezTo>
                    <a:pt x="81888" y="966638"/>
                    <a:pt x="60891" y="92841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4" y="410013"/>
                    <a:pt x="582454" y="448661"/>
                  </a:cubicBezTo>
                  <a:cubicBezTo>
                    <a:pt x="582454"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4" y="1293052"/>
                    <a:pt x="582454" y="1331701"/>
                  </a:cubicBezTo>
                  <a:cubicBezTo>
                    <a:pt x="582454" y="1370350"/>
                    <a:pt x="561457"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2"/>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4"/>
                  </a:lnTo>
                  <a:cubicBezTo>
                    <a:pt x="561037" y="3904782"/>
                    <a:pt x="582034" y="3943011"/>
                    <a:pt x="582034" y="3981659"/>
                  </a:cubicBezTo>
                  <a:cubicBezTo>
                    <a:pt x="582034" y="4020308"/>
                    <a:pt x="561037" y="4058957"/>
                    <a:pt x="519463" y="4095925"/>
                  </a:cubicBezTo>
                  <a:lnTo>
                    <a:pt x="146558" y="4428640"/>
                  </a:lnTo>
                  <a:close/>
                  <a:moveTo>
                    <a:pt x="7559" y="4415198"/>
                  </a:moveTo>
                  <a:lnTo>
                    <a:pt x="145298" y="4425700"/>
                  </a:lnTo>
                  <a:lnTo>
                    <a:pt x="517363" y="4092144"/>
                  </a:lnTo>
                  <a:cubicBezTo>
                    <a:pt x="558097" y="4055596"/>
                    <a:pt x="579094" y="4017787"/>
                    <a:pt x="579094" y="3979979"/>
                  </a:cubicBezTo>
                  <a:cubicBezTo>
                    <a:pt x="579094" y="3942170"/>
                    <a:pt x="558517" y="3904362"/>
                    <a:pt x="517363" y="3867814"/>
                  </a:cubicBezTo>
                  <a:lnTo>
                    <a:pt x="264981" y="3641803"/>
                  </a:lnTo>
                  <a:cubicBezTo>
                    <a:pt x="227186" y="3608195"/>
                    <a:pt x="208289" y="3573327"/>
                    <a:pt x="208289" y="3538039"/>
                  </a:cubicBezTo>
                  <a:cubicBezTo>
                    <a:pt x="208289" y="3502751"/>
                    <a:pt x="227186" y="3467883"/>
                    <a:pt x="264981" y="3434276"/>
                  </a:cubicBezTo>
                  <a:lnTo>
                    <a:pt x="517363" y="3208265"/>
                  </a:lnTo>
                  <a:cubicBezTo>
                    <a:pt x="558097" y="3171716"/>
                    <a:pt x="579094" y="3133908"/>
                    <a:pt x="579094" y="3096099"/>
                  </a:cubicBezTo>
                  <a:cubicBezTo>
                    <a:pt x="579094" y="3058291"/>
                    <a:pt x="558517" y="3020482"/>
                    <a:pt x="517363" y="2983934"/>
                  </a:cubicBezTo>
                  <a:lnTo>
                    <a:pt x="264981" y="2757923"/>
                  </a:lnTo>
                  <a:cubicBezTo>
                    <a:pt x="227186" y="2724315"/>
                    <a:pt x="208289" y="2689448"/>
                    <a:pt x="208289" y="2654159"/>
                  </a:cubicBezTo>
                  <a:cubicBezTo>
                    <a:pt x="208289" y="2618872"/>
                    <a:pt x="227186" y="2584004"/>
                    <a:pt x="264981" y="2550396"/>
                  </a:cubicBezTo>
                  <a:lnTo>
                    <a:pt x="517363" y="2324385"/>
                  </a:lnTo>
                  <a:cubicBezTo>
                    <a:pt x="558097" y="2287837"/>
                    <a:pt x="579094" y="2250028"/>
                    <a:pt x="579094" y="2212220"/>
                  </a:cubicBezTo>
                  <a:cubicBezTo>
                    <a:pt x="579094" y="2174411"/>
                    <a:pt x="558517" y="2136603"/>
                    <a:pt x="517363" y="2100054"/>
                  </a:cubicBezTo>
                  <a:lnTo>
                    <a:pt x="265401" y="1874043"/>
                  </a:lnTo>
                  <a:cubicBezTo>
                    <a:pt x="227606" y="1840436"/>
                    <a:pt x="208709" y="1805568"/>
                    <a:pt x="208709" y="1770280"/>
                  </a:cubicBezTo>
                  <a:cubicBezTo>
                    <a:pt x="208709" y="1734992"/>
                    <a:pt x="227606" y="1700124"/>
                    <a:pt x="265401" y="1666516"/>
                  </a:cubicBezTo>
                  <a:lnTo>
                    <a:pt x="517783" y="1440505"/>
                  </a:lnTo>
                  <a:cubicBezTo>
                    <a:pt x="558517" y="1403957"/>
                    <a:pt x="579514" y="1366149"/>
                    <a:pt x="579514" y="1328340"/>
                  </a:cubicBezTo>
                  <a:cubicBezTo>
                    <a:pt x="579514" y="1290532"/>
                    <a:pt x="558937" y="1252723"/>
                    <a:pt x="517783" y="1216175"/>
                  </a:cubicBezTo>
                  <a:lnTo>
                    <a:pt x="265401" y="990164"/>
                  </a:lnTo>
                  <a:cubicBezTo>
                    <a:pt x="227606" y="956556"/>
                    <a:pt x="208709" y="921688"/>
                    <a:pt x="208709" y="886400"/>
                  </a:cubicBezTo>
                  <a:cubicBezTo>
                    <a:pt x="208709" y="851112"/>
                    <a:pt x="227606" y="816244"/>
                    <a:pt x="265401" y="782637"/>
                  </a:cubicBezTo>
                  <a:lnTo>
                    <a:pt x="517783" y="556626"/>
                  </a:lnTo>
                  <a:cubicBezTo>
                    <a:pt x="558517" y="520077"/>
                    <a:pt x="579514" y="482269"/>
                    <a:pt x="579514" y="444460"/>
                  </a:cubicBezTo>
                  <a:cubicBezTo>
                    <a:pt x="579514" y="406652"/>
                    <a:pt x="558937" y="368843"/>
                    <a:pt x="517783" y="33229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1" y="849852"/>
                    <a:pt x="63411" y="887661"/>
                  </a:cubicBezTo>
                  <a:cubicBezTo>
                    <a:pt x="63411" y="925469"/>
                    <a:pt x="83988" y="963278"/>
                    <a:pt x="125141" y="999826"/>
                  </a:cubicBezTo>
                  <a:lnTo>
                    <a:pt x="377524" y="1225837"/>
                  </a:lnTo>
                  <a:cubicBezTo>
                    <a:pt x="415318" y="1259445"/>
                    <a:pt x="434216" y="1294312"/>
                    <a:pt x="434216" y="1329600"/>
                  </a:cubicBezTo>
                  <a:cubicBezTo>
                    <a:pt x="434216" y="1364888"/>
                    <a:pt x="415318" y="1399756"/>
                    <a:pt x="377524" y="1433364"/>
                  </a:cubicBezTo>
                  <a:lnTo>
                    <a:pt x="125141" y="1659375"/>
                  </a:lnTo>
                  <a:cubicBezTo>
                    <a:pt x="84407" y="1695923"/>
                    <a:pt x="63411" y="1733732"/>
                    <a:pt x="63411" y="1771540"/>
                  </a:cubicBezTo>
                  <a:cubicBezTo>
                    <a:pt x="63411" y="1809349"/>
                    <a:pt x="83988" y="1847157"/>
                    <a:pt x="125141" y="1883706"/>
                  </a:cubicBezTo>
                  <a:lnTo>
                    <a:pt x="377104" y="2109717"/>
                  </a:lnTo>
                  <a:cubicBezTo>
                    <a:pt x="414898" y="2143324"/>
                    <a:pt x="433796" y="2178192"/>
                    <a:pt x="433796" y="2213480"/>
                  </a:cubicBezTo>
                  <a:cubicBezTo>
                    <a:pt x="433796" y="2248768"/>
                    <a:pt x="414898" y="2283636"/>
                    <a:pt x="377104" y="2317244"/>
                  </a:cubicBezTo>
                  <a:lnTo>
                    <a:pt x="125561" y="2542414"/>
                  </a:lnTo>
                  <a:cubicBezTo>
                    <a:pt x="84827" y="2578963"/>
                    <a:pt x="63831" y="2616771"/>
                    <a:pt x="63831" y="2654580"/>
                  </a:cubicBezTo>
                  <a:cubicBezTo>
                    <a:pt x="63831" y="2692388"/>
                    <a:pt x="84407" y="2730197"/>
                    <a:pt x="125561" y="2766745"/>
                  </a:cubicBezTo>
                  <a:lnTo>
                    <a:pt x="377944" y="2992756"/>
                  </a:lnTo>
                  <a:cubicBezTo>
                    <a:pt x="415738" y="3026364"/>
                    <a:pt x="434635" y="3061232"/>
                    <a:pt x="434635" y="3096520"/>
                  </a:cubicBezTo>
                  <a:cubicBezTo>
                    <a:pt x="434635" y="3131807"/>
                    <a:pt x="415738" y="3166675"/>
                    <a:pt x="377944" y="3200283"/>
                  </a:cubicBezTo>
                  <a:lnTo>
                    <a:pt x="125561" y="3426294"/>
                  </a:lnTo>
                  <a:cubicBezTo>
                    <a:pt x="84827" y="3462842"/>
                    <a:pt x="63831" y="3500651"/>
                    <a:pt x="63831" y="3538459"/>
                  </a:cubicBezTo>
                  <a:cubicBezTo>
                    <a:pt x="63831" y="3576268"/>
                    <a:pt x="84407" y="3614076"/>
                    <a:pt x="125561" y="3650625"/>
                  </a:cubicBezTo>
                  <a:lnTo>
                    <a:pt x="377944" y="3876636"/>
                  </a:lnTo>
                  <a:cubicBezTo>
                    <a:pt x="415738" y="3910243"/>
                    <a:pt x="434635" y="3945111"/>
                    <a:pt x="434635" y="3980399"/>
                  </a:cubicBezTo>
                  <a:cubicBezTo>
                    <a:pt x="434635" y="4015687"/>
                    <a:pt x="415738" y="4050555"/>
                    <a:pt x="377944" y="4084163"/>
                  </a:cubicBezTo>
                  <a:lnTo>
                    <a:pt x="7559" y="44151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11"/>
            <p:cNvSpPr/>
            <p:nvPr/>
          </p:nvSpPr>
          <p:spPr>
            <a:xfrm>
              <a:off x="1046904"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3" y="411273"/>
                    <a:pt x="582453" y="449922"/>
                  </a:cubicBezTo>
                  <a:cubicBezTo>
                    <a:pt x="582453" y="488570"/>
                    <a:pt x="561457" y="527219"/>
                    <a:pt x="519883" y="564187"/>
                  </a:cubicBezTo>
                  <a:lnTo>
                    <a:pt x="267500" y="787258"/>
                  </a:lnTo>
                  <a:cubicBezTo>
                    <a:pt x="230546" y="820445"/>
                    <a:pt x="211649" y="854473"/>
                    <a:pt x="211649" y="888501"/>
                  </a:cubicBezTo>
                  <a:cubicBezTo>
                    <a:pt x="211649" y="922528"/>
                    <a:pt x="230546" y="956976"/>
                    <a:pt x="267500" y="989744"/>
                  </a:cubicBezTo>
                  <a:lnTo>
                    <a:pt x="519883" y="1215755"/>
                  </a:lnTo>
                  <a:cubicBezTo>
                    <a:pt x="561457" y="1253143"/>
                    <a:pt x="582453" y="1291372"/>
                    <a:pt x="582453" y="1330020"/>
                  </a:cubicBezTo>
                  <a:cubicBezTo>
                    <a:pt x="582453" y="1368669"/>
                    <a:pt x="561457" y="1407318"/>
                    <a:pt x="519883" y="1444706"/>
                  </a:cubicBezTo>
                  <a:lnTo>
                    <a:pt x="267500" y="1670717"/>
                  </a:lnTo>
                  <a:cubicBezTo>
                    <a:pt x="230546" y="1703905"/>
                    <a:pt x="211649" y="1737933"/>
                    <a:pt x="211649" y="1771960"/>
                  </a:cubicBezTo>
                  <a:cubicBezTo>
                    <a:pt x="211649" y="1805988"/>
                    <a:pt x="230546" y="1840436"/>
                    <a:pt x="267500" y="1873203"/>
                  </a:cubicBezTo>
                  <a:lnTo>
                    <a:pt x="519463" y="2099214"/>
                  </a:lnTo>
                  <a:cubicBezTo>
                    <a:pt x="561037" y="2136603"/>
                    <a:pt x="582033" y="2174831"/>
                    <a:pt x="582033" y="2213480"/>
                  </a:cubicBezTo>
                  <a:cubicBezTo>
                    <a:pt x="582033" y="2252129"/>
                    <a:pt x="561037" y="2290777"/>
                    <a:pt x="519463" y="2328166"/>
                  </a:cubicBezTo>
                  <a:lnTo>
                    <a:pt x="267500" y="2554597"/>
                  </a:lnTo>
                  <a:cubicBezTo>
                    <a:pt x="230546" y="2587785"/>
                    <a:pt x="211649" y="2621812"/>
                    <a:pt x="211649" y="2655840"/>
                  </a:cubicBezTo>
                  <a:cubicBezTo>
                    <a:pt x="211649" y="2689868"/>
                    <a:pt x="230546" y="2724315"/>
                    <a:pt x="267500" y="2757083"/>
                  </a:cubicBezTo>
                  <a:lnTo>
                    <a:pt x="519883" y="2983094"/>
                  </a:lnTo>
                  <a:cubicBezTo>
                    <a:pt x="561457" y="3020482"/>
                    <a:pt x="582453" y="3058711"/>
                    <a:pt x="582453" y="3097360"/>
                  </a:cubicBezTo>
                  <a:cubicBezTo>
                    <a:pt x="582453" y="3136008"/>
                    <a:pt x="561457" y="3174657"/>
                    <a:pt x="519883" y="3211625"/>
                  </a:cubicBezTo>
                  <a:lnTo>
                    <a:pt x="267500" y="3438057"/>
                  </a:lnTo>
                  <a:cubicBezTo>
                    <a:pt x="230546" y="3471244"/>
                    <a:pt x="211649" y="3505272"/>
                    <a:pt x="211649" y="3539299"/>
                  </a:cubicBezTo>
                  <a:cubicBezTo>
                    <a:pt x="211649" y="3573327"/>
                    <a:pt x="230546" y="3607775"/>
                    <a:pt x="267500" y="3640542"/>
                  </a:cubicBezTo>
                  <a:lnTo>
                    <a:pt x="519883" y="3866554"/>
                  </a:lnTo>
                  <a:cubicBezTo>
                    <a:pt x="561457" y="3903942"/>
                    <a:pt x="582453" y="3942171"/>
                    <a:pt x="582453" y="3980819"/>
                  </a:cubicBezTo>
                  <a:cubicBezTo>
                    <a:pt x="582453" y="4019468"/>
                    <a:pt x="561457" y="4058117"/>
                    <a:pt x="519883" y="4095085"/>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561" y="2543675"/>
                  </a:lnTo>
                  <a:cubicBezTo>
                    <a:pt x="84827" y="2580223"/>
                    <a:pt x="63831" y="2618031"/>
                    <a:pt x="63831" y="2655840"/>
                  </a:cubicBezTo>
                  <a:cubicBezTo>
                    <a:pt x="63831"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1" y="3501911"/>
                    <a:pt x="63831" y="3539719"/>
                  </a:cubicBezTo>
                  <a:cubicBezTo>
                    <a:pt x="63831"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11"/>
            <p:cNvSpPr/>
            <p:nvPr/>
          </p:nvSpPr>
          <p:spPr>
            <a:xfrm>
              <a:off x="1533612"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0" y="1875304"/>
                  </a:lnTo>
                  <a:cubicBezTo>
                    <a:pt x="227606" y="1841696"/>
                    <a:pt x="208709" y="1806828"/>
                    <a:pt x="208709" y="1771540"/>
                  </a:cubicBezTo>
                  <a:cubicBezTo>
                    <a:pt x="208709" y="1736252"/>
                    <a:pt x="227606" y="1701384"/>
                    <a:pt x="265400" y="1667777"/>
                  </a:cubicBezTo>
                  <a:lnTo>
                    <a:pt x="517783" y="1441766"/>
                  </a:lnTo>
                  <a:cubicBezTo>
                    <a:pt x="558517" y="1405217"/>
                    <a:pt x="579514" y="1367409"/>
                    <a:pt x="579514" y="1329600"/>
                  </a:cubicBezTo>
                  <a:cubicBezTo>
                    <a:pt x="579514" y="1291792"/>
                    <a:pt x="558937" y="1253983"/>
                    <a:pt x="517783" y="1217435"/>
                  </a:cubicBezTo>
                  <a:lnTo>
                    <a:pt x="265400" y="991424"/>
                  </a:lnTo>
                  <a:cubicBezTo>
                    <a:pt x="227606" y="957816"/>
                    <a:pt x="208709" y="922949"/>
                    <a:pt x="208709" y="887660"/>
                  </a:cubicBezTo>
                  <a:cubicBezTo>
                    <a:pt x="208709" y="852373"/>
                    <a:pt x="227606" y="817505"/>
                    <a:pt x="265400"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0" y="849852"/>
                    <a:pt x="63830" y="887660"/>
                  </a:cubicBezTo>
                  <a:cubicBezTo>
                    <a:pt x="63830"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0" y="1733732"/>
                    <a:pt x="63830" y="1771540"/>
                  </a:cubicBezTo>
                  <a:cubicBezTo>
                    <a:pt x="63830" y="1809349"/>
                    <a:pt x="84407" y="1847157"/>
                    <a:pt x="125561" y="1883706"/>
                  </a:cubicBezTo>
                  <a:lnTo>
                    <a:pt x="377524" y="2109717"/>
                  </a:lnTo>
                  <a:cubicBezTo>
                    <a:pt x="415318" y="2143324"/>
                    <a:pt x="434215" y="2178192"/>
                    <a:pt x="434215" y="2213480"/>
                  </a:cubicBezTo>
                  <a:cubicBezTo>
                    <a:pt x="434215" y="2248768"/>
                    <a:pt x="415318" y="2283636"/>
                    <a:pt x="377524" y="2317243"/>
                  </a:cubicBezTo>
                  <a:lnTo>
                    <a:pt x="125561" y="2543675"/>
                  </a:lnTo>
                  <a:cubicBezTo>
                    <a:pt x="84827" y="2580223"/>
                    <a:pt x="63830" y="2618031"/>
                    <a:pt x="63830" y="2655840"/>
                  </a:cubicBezTo>
                  <a:cubicBezTo>
                    <a:pt x="63830"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0" y="3501911"/>
                    <a:pt x="63830" y="3539719"/>
                  </a:cubicBezTo>
                  <a:cubicBezTo>
                    <a:pt x="63830"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11"/>
            <p:cNvSpPr/>
            <p:nvPr/>
          </p:nvSpPr>
          <p:spPr>
            <a:xfrm>
              <a:off x="2020319" y="1188045"/>
              <a:ext cx="582453" cy="4432000"/>
            </a:xfrm>
            <a:custGeom>
              <a:rect b="b" l="l" r="r" t="t"/>
              <a:pathLst>
                <a:path extrusionOk="0" h="4432000" w="582453">
                  <a:moveTo>
                    <a:pt x="146558" y="4432001"/>
                  </a:moveTo>
                  <a:lnTo>
                    <a:pt x="145718" y="4432001"/>
                  </a:lnTo>
                  <a:lnTo>
                    <a:pt x="0" y="4421079"/>
                  </a:lnTo>
                  <a:lnTo>
                    <a:pt x="375424" y="4085003"/>
                  </a:lnTo>
                  <a:cubicBezTo>
                    <a:pt x="412379" y="4051815"/>
                    <a:pt x="431276" y="4017788"/>
                    <a:pt x="431276" y="3983760"/>
                  </a:cubicBezTo>
                  <a:cubicBezTo>
                    <a:pt x="431276" y="3949732"/>
                    <a:pt x="412379" y="3915284"/>
                    <a:pt x="375424" y="3882517"/>
                  </a:cubicBezTo>
                  <a:lnTo>
                    <a:pt x="123042" y="3656506"/>
                  </a:lnTo>
                  <a:cubicBezTo>
                    <a:pt x="81468" y="3619118"/>
                    <a:pt x="60471" y="3580889"/>
                    <a:pt x="60471" y="3542240"/>
                  </a:cubicBezTo>
                  <a:cubicBezTo>
                    <a:pt x="60471" y="3503591"/>
                    <a:pt x="81468" y="3464943"/>
                    <a:pt x="123042" y="3427974"/>
                  </a:cubicBezTo>
                  <a:lnTo>
                    <a:pt x="375424" y="3201963"/>
                  </a:lnTo>
                  <a:cubicBezTo>
                    <a:pt x="412379" y="3168776"/>
                    <a:pt x="431276" y="3134748"/>
                    <a:pt x="431276" y="3100720"/>
                  </a:cubicBezTo>
                  <a:cubicBezTo>
                    <a:pt x="431276" y="3066693"/>
                    <a:pt x="412379" y="3032245"/>
                    <a:pt x="375424" y="2999478"/>
                  </a:cubicBezTo>
                  <a:lnTo>
                    <a:pt x="123042" y="2773467"/>
                  </a:lnTo>
                  <a:cubicBezTo>
                    <a:pt x="81468" y="2736078"/>
                    <a:pt x="60471" y="2697849"/>
                    <a:pt x="60471" y="2659201"/>
                  </a:cubicBezTo>
                  <a:cubicBezTo>
                    <a:pt x="60471" y="2620552"/>
                    <a:pt x="81468" y="2581903"/>
                    <a:pt x="123042" y="2544935"/>
                  </a:cubicBezTo>
                  <a:lnTo>
                    <a:pt x="375424" y="2318924"/>
                  </a:lnTo>
                  <a:cubicBezTo>
                    <a:pt x="412379" y="2285736"/>
                    <a:pt x="431276" y="2251709"/>
                    <a:pt x="431276" y="2217681"/>
                  </a:cubicBezTo>
                  <a:cubicBezTo>
                    <a:pt x="431276" y="2183653"/>
                    <a:pt x="412379" y="2149205"/>
                    <a:pt x="375424" y="2116438"/>
                  </a:cubicBezTo>
                  <a:lnTo>
                    <a:pt x="123462" y="1890427"/>
                  </a:lnTo>
                  <a:cubicBezTo>
                    <a:pt x="81888" y="1853038"/>
                    <a:pt x="60891" y="1814810"/>
                    <a:pt x="60891" y="1776161"/>
                  </a:cubicBezTo>
                  <a:cubicBezTo>
                    <a:pt x="60891" y="1737512"/>
                    <a:pt x="81888" y="1698864"/>
                    <a:pt x="123462" y="1661895"/>
                  </a:cubicBezTo>
                  <a:lnTo>
                    <a:pt x="375844" y="1435884"/>
                  </a:lnTo>
                  <a:cubicBezTo>
                    <a:pt x="412799" y="1402697"/>
                    <a:pt x="431696" y="1368669"/>
                    <a:pt x="431696" y="1334642"/>
                  </a:cubicBezTo>
                  <a:cubicBezTo>
                    <a:pt x="431696" y="1300614"/>
                    <a:pt x="412799" y="1266166"/>
                    <a:pt x="375844" y="1233399"/>
                  </a:cubicBezTo>
                  <a:lnTo>
                    <a:pt x="123462" y="1007388"/>
                  </a:lnTo>
                  <a:cubicBezTo>
                    <a:pt x="81888" y="969999"/>
                    <a:pt x="60891" y="931770"/>
                    <a:pt x="60891" y="893122"/>
                  </a:cubicBezTo>
                  <a:cubicBezTo>
                    <a:pt x="60891" y="854473"/>
                    <a:pt x="81888" y="815824"/>
                    <a:pt x="123462" y="778856"/>
                  </a:cubicBezTo>
                  <a:lnTo>
                    <a:pt x="375844" y="552845"/>
                  </a:lnTo>
                  <a:cubicBezTo>
                    <a:pt x="412799" y="519657"/>
                    <a:pt x="431696" y="485630"/>
                    <a:pt x="431696" y="451602"/>
                  </a:cubicBezTo>
                  <a:cubicBezTo>
                    <a:pt x="431696" y="417574"/>
                    <a:pt x="412799" y="383127"/>
                    <a:pt x="375844" y="350359"/>
                  </a:cubicBezTo>
                  <a:lnTo>
                    <a:pt x="420" y="14283"/>
                  </a:lnTo>
                  <a:lnTo>
                    <a:pt x="146558" y="0"/>
                  </a:lnTo>
                  <a:lnTo>
                    <a:pt x="146978" y="420"/>
                  </a:lnTo>
                  <a:lnTo>
                    <a:pt x="519883" y="334396"/>
                  </a:lnTo>
                  <a:cubicBezTo>
                    <a:pt x="561456" y="371784"/>
                    <a:pt x="582453" y="410013"/>
                    <a:pt x="582453" y="448661"/>
                  </a:cubicBezTo>
                  <a:cubicBezTo>
                    <a:pt x="582453" y="487310"/>
                    <a:pt x="561456"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6" y="1254824"/>
                    <a:pt x="582453" y="1293052"/>
                    <a:pt x="582453" y="1331701"/>
                  </a:cubicBezTo>
                  <a:cubicBezTo>
                    <a:pt x="582453" y="1370350"/>
                    <a:pt x="561456"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3"/>
                  </a:lnTo>
                  <a:cubicBezTo>
                    <a:pt x="561037" y="3904782"/>
                    <a:pt x="582034" y="3943011"/>
                    <a:pt x="582034" y="3981660"/>
                  </a:cubicBezTo>
                  <a:cubicBezTo>
                    <a:pt x="582034" y="4020308"/>
                    <a:pt x="561037" y="4058957"/>
                    <a:pt x="519463" y="4095925"/>
                  </a:cubicBezTo>
                  <a:lnTo>
                    <a:pt x="146558" y="4432001"/>
                  </a:lnTo>
                  <a:close/>
                  <a:moveTo>
                    <a:pt x="7559" y="4418558"/>
                  </a:moveTo>
                  <a:lnTo>
                    <a:pt x="145298" y="4429061"/>
                  </a:lnTo>
                  <a:lnTo>
                    <a:pt x="517363" y="4095505"/>
                  </a:lnTo>
                  <a:cubicBezTo>
                    <a:pt x="558097" y="4058957"/>
                    <a:pt x="579094" y="4021148"/>
                    <a:pt x="579094" y="3983340"/>
                  </a:cubicBezTo>
                  <a:cubicBezTo>
                    <a:pt x="579094" y="3945531"/>
                    <a:pt x="558517" y="3907722"/>
                    <a:pt x="517363" y="3871174"/>
                  </a:cubicBezTo>
                  <a:lnTo>
                    <a:pt x="264981" y="3645163"/>
                  </a:lnTo>
                  <a:cubicBezTo>
                    <a:pt x="227186" y="3611556"/>
                    <a:pt x="208289" y="3576688"/>
                    <a:pt x="208289" y="3541400"/>
                  </a:cubicBezTo>
                  <a:cubicBezTo>
                    <a:pt x="208289" y="3506112"/>
                    <a:pt x="227186" y="3471244"/>
                    <a:pt x="264981" y="3437636"/>
                  </a:cubicBezTo>
                  <a:lnTo>
                    <a:pt x="517363" y="3211625"/>
                  </a:lnTo>
                  <a:cubicBezTo>
                    <a:pt x="558097" y="3175077"/>
                    <a:pt x="579094" y="3137269"/>
                    <a:pt x="579094" y="3099460"/>
                  </a:cubicBezTo>
                  <a:cubicBezTo>
                    <a:pt x="579094" y="3061652"/>
                    <a:pt x="558517" y="3023843"/>
                    <a:pt x="517363" y="2987295"/>
                  </a:cubicBezTo>
                  <a:lnTo>
                    <a:pt x="264981" y="2761284"/>
                  </a:lnTo>
                  <a:cubicBezTo>
                    <a:pt x="227186" y="2727676"/>
                    <a:pt x="208289" y="2692808"/>
                    <a:pt x="208289" y="2657520"/>
                  </a:cubicBezTo>
                  <a:cubicBezTo>
                    <a:pt x="208289" y="2622232"/>
                    <a:pt x="227186" y="2587365"/>
                    <a:pt x="264981" y="2553757"/>
                  </a:cubicBezTo>
                  <a:lnTo>
                    <a:pt x="517363" y="2327746"/>
                  </a:lnTo>
                  <a:cubicBezTo>
                    <a:pt x="558097" y="2291198"/>
                    <a:pt x="579094" y="2253389"/>
                    <a:pt x="579094" y="2215581"/>
                  </a:cubicBezTo>
                  <a:cubicBezTo>
                    <a:pt x="579094" y="2177772"/>
                    <a:pt x="558517" y="2139964"/>
                    <a:pt x="517363" y="2103415"/>
                  </a:cubicBezTo>
                  <a:lnTo>
                    <a:pt x="265400" y="1877404"/>
                  </a:lnTo>
                  <a:cubicBezTo>
                    <a:pt x="227606" y="1843797"/>
                    <a:pt x="208709" y="1808929"/>
                    <a:pt x="208709" y="1773641"/>
                  </a:cubicBezTo>
                  <a:cubicBezTo>
                    <a:pt x="208709" y="1738353"/>
                    <a:pt x="227606" y="1703485"/>
                    <a:pt x="265400" y="1669877"/>
                  </a:cubicBezTo>
                  <a:lnTo>
                    <a:pt x="517783" y="1443866"/>
                  </a:lnTo>
                  <a:cubicBezTo>
                    <a:pt x="558517" y="1407318"/>
                    <a:pt x="579514" y="1369509"/>
                    <a:pt x="579514" y="1331701"/>
                  </a:cubicBezTo>
                  <a:cubicBezTo>
                    <a:pt x="579514" y="1293892"/>
                    <a:pt x="558937" y="1256084"/>
                    <a:pt x="517783" y="1219535"/>
                  </a:cubicBezTo>
                  <a:lnTo>
                    <a:pt x="265400" y="993524"/>
                  </a:lnTo>
                  <a:cubicBezTo>
                    <a:pt x="227606" y="959917"/>
                    <a:pt x="208709" y="925049"/>
                    <a:pt x="208709" y="889761"/>
                  </a:cubicBezTo>
                  <a:cubicBezTo>
                    <a:pt x="208709" y="854473"/>
                    <a:pt x="227606" y="819605"/>
                    <a:pt x="265400" y="785998"/>
                  </a:cubicBezTo>
                  <a:lnTo>
                    <a:pt x="517783" y="559987"/>
                  </a:lnTo>
                  <a:cubicBezTo>
                    <a:pt x="558517" y="523438"/>
                    <a:pt x="579514" y="485630"/>
                    <a:pt x="579514" y="447821"/>
                  </a:cubicBezTo>
                  <a:cubicBezTo>
                    <a:pt x="579514" y="410013"/>
                    <a:pt x="558937" y="372204"/>
                    <a:pt x="517783" y="335656"/>
                  </a:cubicBezTo>
                  <a:lnTo>
                    <a:pt x="145718" y="2100"/>
                  </a:lnTo>
                  <a:lnTo>
                    <a:pt x="7979" y="12603"/>
                  </a:lnTo>
                  <a:lnTo>
                    <a:pt x="377944" y="344058"/>
                  </a:lnTo>
                  <a:cubicBezTo>
                    <a:pt x="415738" y="377665"/>
                    <a:pt x="434635" y="412533"/>
                    <a:pt x="434635" y="447821"/>
                  </a:cubicBezTo>
                  <a:cubicBezTo>
                    <a:pt x="434635" y="483109"/>
                    <a:pt x="415738" y="517977"/>
                    <a:pt x="377944" y="551585"/>
                  </a:cubicBezTo>
                  <a:lnTo>
                    <a:pt x="125561" y="777596"/>
                  </a:lnTo>
                  <a:cubicBezTo>
                    <a:pt x="84827" y="814144"/>
                    <a:pt x="63830" y="851952"/>
                    <a:pt x="63830" y="889761"/>
                  </a:cubicBezTo>
                  <a:cubicBezTo>
                    <a:pt x="63830" y="927569"/>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0" y="1735832"/>
                    <a:pt x="63830" y="1773641"/>
                  </a:cubicBezTo>
                  <a:cubicBezTo>
                    <a:pt x="63830" y="1811449"/>
                    <a:pt x="84407" y="1849258"/>
                    <a:pt x="125561" y="1885806"/>
                  </a:cubicBezTo>
                  <a:lnTo>
                    <a:pt x="377524" y="2111817"/>
                  </a:lnTo>
                  <a:cubicBezTo>
                    <a:pt x="415318" y="2145425"/>
                    <a:pt x="434215" y="2180293"/>
                    <a:pt x="434215" y="2215581"/>
                  </a:cubicBezTo>
                  <a:cubicBezTo>
                    <a:pt x="434215" y="2250868"/>
                    <a:pt x="415318" y="2285736"/>
                    <a:pt x="377524" y="2319344"/>
                  </a:cubicBezTo>
                  <a:lnTo>
                    <a:pt x="125141" y="2545775"/>
                  </a:lnTo>
                  <a:cubicBezTo>
                    <a:pt x="84407" y="2582323"/>
                    <a:pt x="63411" y="2620132"/>
                    <a:pt x="63411" y="2657940"/>
                  </a:cubicBezTo>
                  <a:cubicBezTo>
                    <a:pt x="63411" y="2695749"/>
                    <a:pt x="83988" y="2733558"/>
                    <a:pt x="125141" y="2770106"/>
                  </a:cubicBezTo>
                  <a:lnTo>
                    <a:pt x="377524" y="2996117"/>
                  </a:lnTo>
                  <a:cubicBezTo>
                    <a:pt x="415318" y="3029724"/>
                    <a:pt x="434215" y="3064592"/>
                    <a:pt x="434215" y="3099880"/>
                  </a:cubicBezTo>
                  <a:cubicBezTo>
                    <a:pt x="434215" y="3135168"/>
                    <a:pt x="415318" y="3170036"/>
                    <a:pt x="377524" y="3203644"/>
                  </a:cubicBezTo>
                  <a:lnTo>
                    <a:pt x="125141" y="3429655"/>
                  </a:lnTo>
                  <a:cubicBezTo>
                    <a:pt x="84407" y="3466203"/>
                    <a:pt x="63411" y="3504011"/>
                    <a:pt x="63411" y="3541820"/>
                  </a:cubicBezTo>
                  <a:cubicBezTo>
                    <a:pt x="63411" y="3579628"/>
                    <a:pt x="83988" y="3617437"/>
                    <a:pt x="125141" y="3653985"/>
                  </a:cubicBezTo>
                  <a:lnTo>
                    <a:pt x="377524" y="3879996"/>
                  </a:lnTo>
                  <a:cubicBezTo>
                    <a:pt x="415318" y="3913604"/>
                    <a:pt x="434215" y="3948472"/>
                    <a:pt x="434215" y="3983760"/>
                  </a:cubicBezTo>
                  <a:cubicBezTo>
                    <a:pt x="434215" y="4019048"/>
                    <a:pt x="415318" y="4053916"/>
                    <a:pt x="377524" y="4087523"/>
                  </a:cubicBezTo>
                  <a:lnTo>
                    <a:pt x="7559" y="44185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 name="Google Shape;371;p11"/>
            <p:cNvSpPr/>
            <p:nvPr/>
          </p:nvSpPr>
          <p:spPr>
            <a:xfrm>
              <a:off x="2507027"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141" y="2543675"/>
                  </a:lnTo>
                  <a:cubicBezTo>
                    <a:pt x="84407" y="2580223"/>
                    <a:pt x="63410" y="2618031"/>
                    <a:pt x="63410" y="2655840"/>
                  </a:cubicBezTo>
                  <a:cubicBezTo>
                    <a:pt x="63410" y="2693649"/>
                    <a:pt x="83988" y="2731457"/>
                    <a:pt x="125141" y="2768005"/>
                  </a:cubicBezTo>
                  <a:lnTo>
                    <a:pt x="377524" y="2994016"/>
                  </a:lnTo>
                  <a:cubicBezTo>
                    <a:pt x="415318" y="3027624"/>
                    <a:pt x="434216" y="3062492"/>
                    <a:pt x="434216" y="3097780"/>
                  </a:cubicBezTo>
                  <a:cubicBezTo>
                    <a:pt x="434216" y="3133068"/>
                    <a:pt x="415318" y="3167936"/>
                    <a:pt x="377524" y="3201543"/>
                  </a:cubicBezTo>
                  <a:lnTo>
                    <a:pt x="125141" y="3427554"/>
                  </a:lnTo>
                  <a:cubicBezTo>
                    <a:pt x="84407" y="3464102"/>
                    <a:pt x="63410" y="3501911"/>
                    <a:pt x="63410" y="3539719"/>
                  </a:cubicBezTo>
                  <a:cubicBezTo>
                    <a:pt x="63410" y="3577528"/>
                    <a:pt x="83988" y="3615337"/>
                    <a:pt x="125141" y="3651885"/>
                  </a:cubicBezTo>
                  <a:lnTo>
                    <a:pt x="377524" y="3877896"/>
                  </a:lnTo>
                  <a:cubicBezTo>
                    <a:pt x="415318" y="3911503"/>
                    <a:pt x="434216" y="3946372"/>
                    <a:pt x="434216" y="3981660"/>
                  </a:cubicBezTo>
                  <a:cubicBezTo>
                    <a:pt x="434216" y="4016947"/>
                    <a:pt x="415318" y="4051815"/>
                    <a:pt x="37752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11"/>
            <p:cNvSpPr/>
            <p:nvPr/>
          </p:nvSpPr>
          <p:spPr>
            <a:xfrm>
              <a:off x="2993315"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4" y="2177772"/>
                    <a:pt x="582034" y="2216421"/>
                  </a:cubicBezTo>
                  <a:cubicBezTo>
                    <a:pt x="582034"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4" y="3061232"/>
                    <a:pt x="582034" y="3099880"/>
                  </a:cubicBezTo>
                  <a:cubicBezTo>
                    <a:pt x="582034"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4" y="3944271"/>
                    <a:pt x="582034" y="3982920"/>
                  </a:cubicBezTo>
                  <a:cubicBezTo>
                    <a:pt x="582034" y="4021569"/>
                    <a:pt x="561037" y="4060217"/>
                    <a:pt x="519463" y="4097186"/>
                  </a:cubicBezTo>
                  <a:lnTo>
                    <a:pt x="146558" y="4429901"/>
                  </a:lnTo>
                  <a:close/>
                  <a:moveTo>
                    <a:pt x="7979" y="4416458"/>
                  </a:moveTo>
                  <a:lnTo>
                    <a:pt x="145718" y="4426960"/>
                  </a:lnTo>
                  <a:lnTo>
                    <a:pt x="517783" y="4093405"/>
                  </a:lnTo>
                  <a:cubicBezTo>
                    <a:pt x="558517" y="4056856"/>
                    <a:pt x="579514" y="4019048"/>
                    <a:pt x="579514" y="3981239"/>
                  </a:cubicBezTo>
                  <a:cubicBezTo>
                    <a:pt x="579514" y="3943431"/>
                    <a:pt x="558937" y="3905622"/>
                    <a:pt x="517783" y="3869074"/>
                  </a:cubicBezTo>
                  <a:lnTo>
                    <a:pt x="265401" y="3643063"/>
                  </a:lnTo>
                  <a:cubicBezTo>
                    <a:pt x="227606" y="3609455"/>
                    <a:pt x="208709" y="3574588"/>
                    <a:pt x="208709" y="3539299"/>
                  </a:cubicBezTo>
                  <a:cubicBezTo>
                    <a:pt x="208709" y="3504011"/>
                    <a:pt x="227606" y="3469144"/>
                    <a:pt x="265401" y="3435536"/>
                  </a:cubicBezTo>
                  <a:lnTo>
                    <a:pt x="517783" y="3209525"/>
                  </a:lnTo>
                  <a:cubicBezTo>
                    <a:pt x="558517" y="3172977"/>
                    <a:pt x="579514" y="3135168"/>
                    <a:pt x="579514" y="3097360"/>
                  </a:cubicBezTo>
                  <a:cubicBezTo>
                    <a:pt x="579514" y="3059551"/>
                    <a:pt x="558937" y="3021743"/>
                    <a:pt x="517783" y="2985194"/>
                  </a:cubicBezTo>
                  <a:lnTo>
                    <a:pt x="265401" y="2759183"/>
                  </a:lnTo>
                  <a:cubicBezTo>
                    <a:pt x="227606" y="2725576"/>
                    <a:pt x="208709" y="2690708"/>
                    <a:pt x="208709" y="2655420"/>
                  </a:cubicBezTo>
                  <a:cubicBezTo>
                    <a:pt x="208709" y="2620132"/>
                    <a:pt x="227606" y="2585264"/>
                    <a:pt x="265401" y="2551657"/>
                  </a:cubicBezTo>
                  <a:lnTo>
                    <a:pt x="517783" y="2325645"/>
                  </a:lnTo>
                  <a:cubicBezTo>
                    <a:pt x="558517" y="2289097"/>
                    <a:pt x="579514" y="2251289"/>
                    <a:pt x="579514" y="2213480"/>
                  </a:cubicBezTo>
                  <a:cubicBezTo>
                    <a:pt x="579514" y="2175672"/>
                    <a:pt x="558937" y="2137863"/>
                    <a:pt x="517783" y="2101315"/>
                  </a:cubicBezTo>
                  <a:lnTo>
                    <a:pt x="265820" y="1875304"/>
                  </a:lnTo>
                  <a:cubicBezTo>
                    <a:pt x="228026" y="1841696"/>
                    <a:pt x="209129" y="1806828"/>
                    <a:pt x="209129" y="1771540"/>
                  </a:cubicBezTo>
                  <a:cubicBezTo>
                    <a:pt x="209129" y="1736252"/>
                    <a:pt x="228026" y="1701384"/>
                    <a:pt x="265820" y="1667777"/>
                  </a:cubicBezTo>
                  <a:lnTo>
                    <a:pt x="518203" y="1441766"/>
                  </a:lnTo>
                  <a:cubicBezTo>
                    <a:pt x="558937" y="1405217"/>
                    <a:pt x="579934" y="1367409"/>
                    <a:pt x="579934" y="1329600"/>
                  </a:cubicBezTo>
                  <a:cubicBezTo>
                    <a:pt x="579934" y="1291792"/>
                    <a:pt x="559357" y="1253983"/>
                    <a:pt x="518203" y="1217435"/>
                  </a:cubicBezTo>
                  <a:lnTo>
                    <a:pt x="265820" y="991424"/>
                  </a:lnTo>
                  <a:cubicBezTo>
                    <a:pt x="228026" y="957816"/>
                    <a:pt x="209129" y="922949"/>
                    <a:pt x="209129" y="887660"/>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6" y="410433"/>
                    <a:pt x="435056" y="445721"/>
                  </a:cubicBezTo>
                  <a:cubicBezTo>
                    <a:pt x="435056" y="481009"/>
                    <a:pt x="416158" y="515877"/>
                    <a:pt x="378364" y="549484"/>
                  </a:cubicBezTo>
                  <a:lnTo>
                    <a:pt x="125981" y="775495"/>
                  </a:lnTo>
                  <a:cubicBezTo>
                    <a:pt x="84827" y="812884"/>
                    <a:pt x="64250" y="850692"/>
                    <a:pt x="64250" y="888501"/>
                  </a:cubicBezTo>
                  <a:cubicBezTo>
                    <a:pt x="64250" y="926309"/>
                    <a:pt x="84827" y="964118"/>
                    <a:pt x="125981" y="1000666"/>
                  </a:cubicBezTo>
                  <a:lnTo>
                    <a:pt x="378364" y="1226677"/>
                  </a:lnTo>
                  <a:cubicBezTo>
                    <a:pt x="416158" y="1260285"/>
                    <a:pt x="435056" y="1295153"/>
                    <a:pt x="435056" y="1330441"/>
                  </a:cubicBezTo>
                  <a:cubicBezTo>
                    <a:pt x="435056" y="1365729"/>
                    <a:pt x="416158" y="1400596"/>
                    <a:pt x="378364" y="1434204"/>
                  </a:cubicBezTo>
                  <a:lnTo>
                    <a:pt x="125981" y="1660215"/>
                  </a:lnTo>
                  <a:cubicBezTo>
                    <a:pt x="85247" y="1696763"/>
                    <a:pt x="64250" y="1734572"/>
                    <a:pt x="64250" y="1772380"/>
                  </a:cubicBezTo>
                  <a:cubicBezTo>
                    <a:pt x="64250" y="1810189"/>
                    <a:pt x="84827" y="1847998"/>
                    <a:pt x="125981" y="1884546"/>
                  </a:cubicBezTo>
                  <a:lnTo>
                    <a:pt x="377944" y="2110557"/>
                  </a:lnTo>
                  <a:cubicBezTo>
                    <a:pt x="415738" y="2144164"/>
                    <a:pt x="434635" y="2179032"/>
                    <a:pt x="434635" y="2214320"/>
                  </a:cubicBezTo>
                  <a:cubicBezTo>
                    <a:pt x="434635" y="2249608"/>
                    <a:pt x="415738" y="2284476"/>
                    <a:pt x="377944" y="2318084"/>
                  </a:cubicBezTo>
                  <a:lnTo>
                    <a:pt x="125561" y="2543675"/>
                  </a:lnTo>
                  <a:cubicBezTo>
                    <a:pt x="84827" y="2580223"/>
                    <a:pt x="63831" y="2618031"/>
                    <a:pt x="63831" y="2655840"/>
                  </a:cubicBezTo>
                  <a:cubicBezTo>
                    <a:pt x="63831" y="2693649"/>
                    <a:pt x="84408"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3682"/>
                    <a:pt x="64250" y="3501491"/>
                    <a:pt x="64250" y="3539299"/>
                  </a:cubicBezTo>
                  <a:cubicBezTo>
                    <a:pt x="64250" y="3577108"/>
                    <a:pt x="84827" y="3614917"/>
                    <a:pt x="125981" y="3651465"/>
                  </a:cubicBezTo>
                  <a:lnTo>
                    <a:pt x="378364" y="3877476"/>
                  </a:lnTo>
                  <a:cubicBezTo>
                    <a:pt x="416158" y="3911083"/>
                    <a:pt x="435056" y="3945952"/>
                    <a:pt x="435056" y="3981239"/>
                  </a:cubicBezTo>
                  <a:cubicBezTo>
                    <a:pt x="435056" y="4016527"/>
                    <a:pt x="416158" y="4051395"/>
                    <a:pt x="378364" y="4085003"/>
                  </a:cubicBezTo>
                  <a:lnTo>
                    <a:pt x="797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11"/>
            <p:cNvSpPr/>
            <p:nvPr/>
          </p:nvSpPr>
          <p:spPr>
            <a:xfrm>
              <a:off x="3480022" y="1190986"/>
              <a:ext cx="582453" cy="4429060"/>
            </a:xfrm>
            <a:custGeom>
              <a:rect b="b" l="l" r="r" t="t"/>
              <a:pathLst>
                <a:path extrusionOk="0" h="4429060" w="582453">
                  <a:moveTo>
                    <a:pt x="146558" y="4429061"/>
                  </a:moveTo>
                  <a:lnTo>
                    <a:pt x="145718" y="4429061"/>
                  </a:lnTo>
                  <a:lnTo>
                    <a:pt x="0" y="4418138"/>
                  </a:lnTo>
                  <a:lnTo>
                    <a:pt x="375424" y="4082062"/>
                  </a:lnTo>
                  <a:cubicBezTo>
                    <a:pt x="412379" y="4048875"/>
                    <a:pt x="431276" y="4014847"/>
                    <a:pt x="431276" y="3980819"/>
                  </a:cubicBezTo>
                  <a:cubicBezTo>
                    <a:pt x="431276" y="3946791"/>
                    <a:pt x="412379" y="3912344"/>
                    <a:pt x="375424" y="3879576"/>
                  </a:cubicBezTo>
                  <a:lnTo>
                    <a:pt x="123042" y="3653565"/>
                  </a:lnTo>
                  <a:cubicBezTo>
                    <a:pt x="81468" y="3616177"/>
                    <a:pt x="60471" y="3577948"/>
                    <a:pt x="60471" y="3539300"/>
                  </a:cubicBezTo>
                  <a:cubicBezTo>
                    <a:pt x="60471" y="3500651"/>
                    <a:pt x="81468" y="3462002"/>
                    <a:pt x="123042" y="3425034"/>
                  </a:cubicBezTo>
                  <a:lnTo>
                    <a:pt x="375424" y="3199023"/>
                  </a:lnTo>
                  <a:cubicBezTo>
                    <a:pt x="412379" y="3165835"/>
                    <a:pt x="431276" y="3131808"/>
                    <a:pt x="431276" y="3097780"/>
                  </a:cubicBezTo>
                  <a:cubicBezTo>
                    <a:pt x="431276" y="3063752"/>
                    <a:pt x="412379" y="3029304"/>
                    <a:pt x="375424" y="2996537"/>
                  </a:cubicBezTo>
                  <a:lnTo>
                    <a:pt x="123042" y="2770526"/>
                  </a:lnTo>
                  <a:cubicBezTo>
                    <a:pt x="81468" y="2733137"/>
                    <a:pt x="60471" y="2694909"/>
                    <a:pt x="60471" y="2656260"/>
                  </a:cubicBezTo>
                  <a:cubicBezTo>
                    <a:pt x="60471" y="2617611"/>
                    <a:pt x="81468" y="2578963"/>
                    <a:pt x="123042" y="2541994"/>
                  </a:cubicBezTo>
                  <a:lnTo>
                    <a:pt x="375424" y="2315983"/>
                  </a:lnTo>
                  <a:cubicBezTo>
                    <a:pt x="412379" y="2282796"/>
                    <a:pt x="431276" y="2248768"/>
                    <a:pt x="431276" y="2214740"/>
                  </a:cubicBezTo>
                  <a:cubicBezTo>
                    <a:pt x="431276" y="2180713"/>
                    <a:pt x="412379" y="2146265"/>
                    <a:pt x="375424" y="2113497"/>
                  </a:cubicBezTo>
                  <a:lnTo>
                    <a:pt x="123461" y="1887486"/>
                  </a:lnTo>
                  <a:cubicBezTo>
                    <a:pt x="81888" y="1850098"/>
                    <a:pt x="60891" y="1811869"/>
                    <a:pt x="60891" y="1773221"/>
                  </a:cubicBezTo>
                  <a:cubicBezTo>
                    <a:pt x="60891" y="1734572"/>
                    <a:pt x="81888" y="1695923"/>
                    <a:pt x="123461" y="1658955"/>
                  </a:cubicBezTo>
                  <a:lnTo>
                    <a:pt x="375844" y="1432944"/>
                  </a:lnTo>
                  <a:cubicBezTo>
                    <a:pt x="412799" y="1399756"/>
                    <a:pt x="431696" y="1365728"/>
                    <a:pt x="431696" y="1331701"/>
                  </a:cubicBezTo>
                  <a:cubicBezTo>
                    <a:pt x="431696" y="1297673"/>
                    <a:pt x="412799" y="1263225"/>
                    <a:pt x="375844" y="1230458"/>
                  </a:cubicBezTo>
                  <a:lnTo>
                    <a:pt x="123461" y="1004447"/>
                  </a:lnTo>
                  <a:cubicBezTo>
                    <a:pt x="81888" y="967058"/>
                    <a:pt x="60891" y="928830"/>
                    <a:pt x="60891" y="890181"/>
                  </a:cubicBezTo>
                  <a:cubicBezTo>
                    <a:pt x="60891" y="851532"/>
                    <a:pt x="81888" y="812884"/>
                    <a:pt x="123461" y="775915"/>
                  </a:cubicBezTo>
                  <a:lnTo>
                    <a:pt x="375844" y="549904"/>
                  </a:lnTo>
                  <a:cubicBezTo>
                    <a:pt x="412799" y="516717"/>
                    <a:pt x="431696" y="482689"/>
                    <a:pt x="431696" y="448661"/>
                  </a:cubicBezTo>
                  <a:cubicBezTo>
                    <a:pt x="431696" y="414634"/>
                    <a:pt x="412799" y="380186"/>
                    <a:pt x="375844" y="347418"/>
                  </a:cubicBezTo>
                  <a:lnTo>
                    <a:pt x="420" y="11343"/>
                  </a:lnTo>
                  <a:lnTo>
                    <a:pt x="146558" y="420"/>
                  </a:lnTo>
                  <a:lnTo>
                    <a:pt x="146978" y="840"/>
                  </a:lnTo>
                  <a:lnTo>
                    <a:pt x="519883" y="334816"/>
                  </a:lnTo>
                  <a:cubicBezTo>
                    <a:pt x="561457" y="372204"/>
                    <a:pt x="582454" y="410433"/>
                    <a:pt x="582454" y="449081"/>
                  </a:cubicBezTo>
                  <a:cubicBezTo>
                    <a:pt x="582454" y="487730"/>
                    <a:pt x="561457" y="526379"/>
                    <a:pt x="519883" y="563347"/>
                  </a:cubicBezTo>
                  <a:lnTo>
                    <a:pt x="267500" y="789358"/>
                  </a:lnTo>
                  <a:cubicBezTo>
                    <a:pt x="230546" y="822546"/>
                    <a:pt x="211648" y="856574"/>
                    <a:pt x="211648" y="890601"/>
                  </a:cubicBezTo>
                  <a:cubicBezTo>
                    <a:pt x="211648" y="924629"/>
                    <a:pt x="230546" y="959077"/>
                    <a:pt x="267500" y="991844"/>
                  </a:cubicBezTo>
                  <a:lnTo>
                    <a:pt x="519883" y="1217855"/>
                  </a:lnTo>
                  <a:cubicBezTo>
                    <a:pt x="561457" y="1255244"/>
                    <a:pt x="582454" y="1293472"/>
                    <a:pt x="582454" y="1332121"/>
                  </a:cubicBezTo>
                  <a:cubicBezTo>
                    <a:pt x="582454" y="1370770"/>
                    <a:pt x="561457" y="1409418"/>
                    <a:pt x="519883" y="1446807"/>
                  </a:cubicBezTo>
                  <a:lnTo>
                    <a:pt x="267500" y="1672818"/>
                  </a:lnTo>
                  <a:cubicBezTo>
                    <a:pt x="230546" y="1706005"/>
                    <a:pt x="211648" y="1740033"/>
                    <a:pt x="211648" y="1774061"/>
                  </a:cubicBezTo>
                  <a:cubicBezTo>
                    <a:pt x="211648" y="1808088"/>
                    <a:pt x="230546" y="1842536"/>
                    <a:pt x="267500" y="1875304"/>
                  </a:cubicBezTo>
                  <a:lnTo>
                    <a:pt x="519463" y="2101315"/>
                  </a:lnTo>
                  <a:cubicBezTo>
                    <a:pt x="561037" y="2138703"/>
                    <a:pt x="582033" y="2176932"/>
                    <a:pt x="582033" y="2215580"/>
                  </a:cubicBezTo>
                  <a:cubicBezTo>
                    <a:pt x="582033" y="2254229"/>
                    <a:pt x="561037" y="2292878"/>
                    <a:pt x="519463" y="2330267"/>
                  </a:cubicBezTo>
                  <a:lnTo>
                    <a:pt x="267080" y="2556278"/>
                  </a:lnTo>
                  <a:cubicBezTo>
                    <a:pt x="230126" y="2589465"/>
                    <a:pt x="211229" y="2623493"/>
                    <a:pt x="211229" y="2657520"/>
                  </a:cubicBezTo>
                  <a:cubicBezTo>
                    <a:pt x="211229" y="2691548"/>
                    <a:pt x="230126" y="2725996"/>
                    <a:pt x="267080" y="2758763"/>
                  </a:cubicBezTo>
                  <a:lnTo>
                    <a:pt x="519463" y="2984774"/>
                  </a:lnTo>
                  <a:cubicBezTo>
                    <a:pt x="561037" y="3022163"/>
                    <a:pt x="582033" y="3060391"/>
                    <a:pt x="582033" y="3099040"/>
                  </a:cubicBezTo>
                  <a:cubicBezTo>
                    <a:pt x="582033" y="3137689"/>
                    <a:pt x="561037" y="3176337"/>
                    <a:pt x="519463" y="3213306"/>
                  </a:cubicBezTo>
                  <a:lnTo>
                    <a:pt x="267080" y="3439317"/>
                  </a:lnTo>
                  <a:cubicBezTo>
                    <a:pt x="230126" y="3472504"/>
                    <a:pt x="211229" y="3506532"/>
                    <a:pt x="211229" y="3540560"/>
                  </a:cubicBezTo>
                  <a:cubicBezTo>
                    <a:pt x="211229" y="3574587"/>
                    <a:pt x="230126" y="3609035"/>
                    <a:pt x="267080" y="3641803"/>
                  </a:cubicBezTo>
                  <a:lnTo>
                    <a:pt x="519463" y="3867814"/>
                  </a:lnTo>
                  <a:cubicBezTo>
                    <a:pt x="561037" y="3905202"/>
                    <a:pt x="582033" y="3943431"/>
                    <a:pt x="582033" y="3982079"/>
                  </a:cubicBezTo>
                  <a:cubicBezTo>
                    <a:pt x="582033" y="4020728"/>
                    <a:pt x="561037" y="4059377"/>
                    <a:pt x="519463" y="4096346"/>
                  </a:cubicBezTo>
                  <a:lnTo>
                    <a:pt x="146558" y="4429061"/>
                  </a:lnTo>
                  <a:close/>
                  <a:moveTo>
                    <a:pt x="7559" y="4415618"/>
                  </a:moveTo>
                  <a:lnTo>
                    <a:pt x="145298" y="4426120"/>
                  </a:lnTo>
                  <a:lnTo>
                    <a:pt x="517363" y="4092565"/>
                  </a:lnTo>
                  <a:cubicBezTo>
                    <a:pt x="558097" y="4056016"/>
                    <a:pt x="579094" y="4018207"/>
                    <a:pt x="579094" y="3980399"/>
                  </a:cubicBezTo>
                  <a:cubicBezTo>
                    <a:pt x="579094" y="3942590"/>
                    <a:pt x="558517" y="3904782"/>
                    <a:pt x="517363" y="3868234"/>
                  </a:cubicBezTo>
                  <a:lnTo>
                    <a:pt x="265820" y="3642223"/>
                  </a:lnTo>
                  <a:cubicBezTo>
                    <a:pt x="228026" y="3608615"/>
                    <a:pt x="209129" y="3573747"/>
                    <a:pt x="209129" y="3538459"/>
                  </a:cubicBezTo>
                  <a:cubicBezTo>
                    <a:pt x="209129" y="3503171"/>
                    <a:pt x="228026" y="3468303"/>
                    <a:pt x="265820" y="3434696"/>
                  </a:cubicBezTo>
                  <a:lnTo>
                    <a:pt x="518203" y="3208685"/>
                  </a:lnTo>
                  <a:cubicBezTo>
                    <a:pt x="558937" y="3172137"/>
                    <a:pt x="579934" y="3134328"/>
                    <a:pt x="579934" y="3096519"/>
                  </a:cubicBezTo>
                  <a:cubicBezTo>
                    <a:pt x="579934" y="3058711"/>
                    <a:pt x="559357" y="3020902"/>
                    <a:pt x="518203" y="2984354"/>
                  </a:cubicBezTo>
                  <a:lnTo>
                    <a:pt x="265820" y="2758763"/>
                  </a:lnTo>
                  <a:cubicBezTo>
                    <a:pt x="228026" y="2725156"/>
                    <a:pt x="209129" y="2690288"/>
                    <a:pt x="209129" y="2655000"/>
                  </a:cubicBezTo>
                  <a:cubicBezTo>
                    <a:pt x="209129" y="2619712"/>
                    <a:pt x="228026" y="2584844"/>
                    <a:pt x="265820" y="2551236"/>
                  </a:cubicBezTo>
                  <a:lnTo>
                    <a:pt x="518203" y="2325225"/>
                  </a:lnTo>
                  <a:cubicBezTo>
                    <a:pt x="558937" y="2288677"/>
                    <a:pt x="579934" y="2250869"/>
                    <a:pt x="579934" y="2213060"/>
                  </a:cubicBezTo>
                  <a:cubicBezTo>
                    <a:pt x="579934" y="2175251"/>
                    <a:pt x="559357" y="2137443"/>
                    <a:pt x="518203" y="2100895"/>
                  </a:cubicBezTo>
                  <a:lnTo>
                    <a:pt x="265820" y="1874884"/>
                  </a:lnTo>
                  <a:cubicBezTo>
                    <a:pt x="228026" y="1841276"/>
                    <a:pt x="209129" y="1806408"/>
                    <a:pt x="209129" y="1771120"/>
                  </a:cubicBezTo>
                  <a:cubicBezTo>
                    <a:pt x="209129" y="1735832"/>
                    <a:pt x="228026" y="1700964"/>
                    <a:pt x="265820" y="1667357"/>
                  </a:cubicBezTo>
                  <a:lnTo>
                    <a:pt x="518203" y="1441346"/>
                  </a:lnTo>
                  <a:cubicBezTo>
                    <a:pt x="558937" y="1404797"/>
                    <a:pt x="579934" y="1366989"/>
                    <a:pt x="579934" y="1329180"/>
                  </a:cubicBezTo>
                  <a:cubicBezTo>
                    <a:pt x="579934" y="1291372"/>
                    <a:pt x="559357" y="1253563"/>
                    <a:pt x="518203" y="1217015"/>
                  </a:cubicBezTo>
                  <a:lnTo>
                    <a:pt x="265820" y="991424"/>
                  </a:lnTo>
                  <a:cubicBezTo>
                    <a:pt x="228026" y="957816"/>
                    <a:pt x="209129" y="922948"/>
                    <a:pt x="209129" y="887661"/>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5" y="410433"/>
                    <a:pt x="435055" y="445721"/>
                  </a:cubicBezTo>
                  <a:cubicBezTo>
                    <a:pt x="435055" y="481009"/>
                    <a:pt x="416158" y="515877"/>
                    <a:pt x="378364" y="549484"/>
                  </a:cubicBezTo>
                  <a:lnTo>
                    <a:pt x="125981" y="775495"/>
                  </a:lnTo>
                  <a:cubicBezTo>
                    <a:pt x="84827" y="812043"/>
                    <a:pt x="64250" y="849852"/>
                    <a:pt x="64250" y="887661"/>
                  </a:cubicBezTo>
                  <a:cubicBezTo>
                    <a:pt x="64250" y="925469"/>
                    <a:pt x="84827" y="963278"/>
                    <a:pt x="125981" y="999826"/>
                  </a:cubicBezTo>
                  <a:lnTo>
                    <a:pt x="378364" y="1225837"/>
                  </a:lnTo>
                  <a:cubicBezTo>
                    <a:pt x="416158" y="1259445"/>
                    <a:pt x="435055" y="1294312"/>
                    <a:pt x="435055" y="1329600"/>
                  </a:cubicBezTo>
                  <a:cubicBezTo>
                    <a:pt x="435055" y="1364888"/>
                    <a:pt x="416158" y="1399756"/>
                    <a:pt x="378364" y="1433364"/>
                  </a:cubicBezTo>
                  <a:lnTo>
                    <a:pt x="125981" y="1659375"/>
                  </a:lnTo>
                  <a:cubicBezTo>
                    <a:pt x="85247" y="1695923"/>
                    <a:pt x="64250" y="1733732"/>
                    <a:pt x="64250" y="1771540"/>
                  </a:cubicBezTo>
                  <a:cubicBezTo>
                    <a:pt x="64250" y="1809349"/>
                    <a:pt x="84827" y="1847157"/>
                    <a:pt x="125981" y="1883705"/>
                  </a:cubicBezTo>
                  <a:lnTo>
                    <a:pt x="377944" y="2109717"/>
                  </a:lnTo>
                  <a:cubicBezTo>
                    <a:pt x="415738" y="2143324"/>
                    <a:pt x="434635" y="2178192"/>
                    <a:pt x="434635" y="2213480"/>
                  </a:cubicBezTo>
                  <a:cubicBezTo>
                    <a:pt x="434635" y="2248768"/>
                    <a:pt x="415738" y="2283636"/>
                    <a:pt x="377944" y="2317243"/>
                  </a:cubicBezTo>
                  <a:lnTo>
                    <a:pt x="125561" y="2542834"/>
                  </a:lnTo>
                  <a:cubicBezTo>
                    <a:pt x="84827" y="2579383"/>
                    <a:pt x="63831" y="2617191"/>
                    <a:pt x="63831" y="2655000"/>
                  </a:cubicBezTo>
                  <a:cubicBezTo>
                    <a:pt x="63831" y="2692808"/>
                    <a:pt x="84407" y="2730617"/>
                    <a:pt x="125561" y="2767165"/>
                  </a:cubicBezTo>
                  <a:lnTo>
                    <a:pt x="377944" y="2993176"/>
                  </a:lnTo>
                  <a:cubicBezTo>
                    <a:pt x="415738" y="3026784"/>
                    <a:pt x="434635" y="3061652"/>
                    <a:pt x="434635" y="3096940"/>
                  </a:cubicBezTo>
                  <a:cubicBezTo>
                    <a:pt x="434635" y="3132228"/>
                    <a:pt x="415738" y="3167095"/>
                    <a:pt x="377944" y="3200703"/>
                  </a:cubicBezTo>
                  <a:lnTo>
                    <a:pt x="125561" y="3426714"/>
                  </a:lnTo>
                  <a:cubicBezTo>
                    <a:pt x="84827" y="3462842"/>
                    <a:pt x="64250" y="3500651"/>
                    <a:pt x="64250" y="3538459"/>
                  </a:cubicBezTo>
                  <a:cubicBezTo>
                    <a:pt x="64250" y="3576268"/>
                    <a:pt x="84827" y="3614076"/>
                    <a:pt x="125981" y="3650625"/>
                  </a:cubicBezTo>
                  <a:lnTo>
                    <a:pt x="378364" y="3876636"/>
                  </a:lnTo>
                  <a:cubicBezTo>
                    <a:pt x="416158" y="3910243"/>
                    <a:pt x="435055" y="3945111"/>
                    <a:pt x="435055" y="3980399"/>
                  </a:cubicBezTo>
                  <a:cubicBezTo>
                    <a:pt x="435055" y="4015687"/>
                    <a:pt x="416158" y="4050555"/>
                    <a:pt x="378364" y="4084163"/>
                  </a:cubicBezTo>
                  <a:lnTo>
                    <a:pt x="7559" y="44156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11"/>
            <p:cNvSpPr/>
            <p:nvPr/>
          </p:nvSpPr>
          <p:spPr>
            <a:xfrm>
              <a:off x="3967150" y="1189305"/>
              <a:ext cx="582033" cy="4430740"/>
            </a:xfrm>
            <a:custGeom>
              <a:rect b="b" l="l" r="r" t="t"/>
              <a:pathLst>
                <a:path extrusionOk="0" h="4430740" w="582033">
                  <a:moveTo>
                    <a:pt x="146138" y="4430741"/>
                  </a:moveTo>
                  <a:lnTo>
                    <a:pt x="0" y="4419819"/>
                  </a:lnTo>
                  <a:lnTo>
                    <a:pt x="375424" y="4083743"/>
                  </a:lnTo>
                  <a:cubicBezTo>
                    <a:pt x="412379" y="4050555"/>
                    <a:pt x="431276" y="4016527"/>
                    <a:pt x="431276" y="3982500"/>
                  </a:cubicBezTo>
                  <a:cubicBezTo>
                    <a:pt x="431276" y="3948472"/>
                    <a:pt x="412379" y="3914024"/>
                    <a:pt x="375424" y="3881257"/>
                  </a:cubicBezTo>
                  <a:lnTo>
                    <a:pt x="123042" y="3654826"/>
                  </a:lnTo>
                  <a:cubicBezTo>
                    <a:pt x="81468" y="3617437"/>
                    <a:pt x="60471" y="3579208"/>
                    <a:pt x="60471" y="3540560"/>
                  </a:cubicBezTo>
                  <a:cubicBezTo>
                    <a:pt x="60471" y="3501911"/>
                    <a:pt x="81468" y="3463262"/>
                    <a:pt x="123042" y="3426294"/>
                  </a:cubicBezTo>
                  <a:lnTo>
                    <a:pt x="375424" y="3200283"/>
                  </a:lnTo>
                  <a:cubicBezTo>
                    <a:pt x="412379" y="3167095"/>
                    <a:pt x="431276" y="3133068"/>
                    <a:pt x="431276" y="3099040"/>
                  </a:cubicBezTo>
                  <a:cubicBezTo>
                    <a:pt x="431276" y="3065012"/>
                    <a:pt x="412379" y="3030565"/>
                    <a:pt x="375424" y="2997797"/>
                  </a:cubicBezTo>
                  <a:lnTo>
                    <a:pt x="123042" y="2770946"/>
                  </a:lnTo>
                  <a:cubicBezTo>
                    <a:pt x="81468" y="2733557"/>
                    <a:pt x="60471" y="2695329"/>
                    <a:pt x="60471" y="2656680"/>
                  </a:cubicBezTo>
                  <a:cubicBezTo>
                    <a:pt x="60471" y="2618031"/>
                    <a:pt x="81468" y="2579383"/>
                    <a:pt x="123042" y="2542414"/>
                  </a:cubicBezTo>
                  <a:lnTo>
                    <a:pt x="375424" y="2316403"/>
                  </a:lnTo>
                  <a:cubicBezTo>
                    <a:pt x="412379" y="2283216"/>
                    <a:pt x="431276" y="2249188"/>
                    <a:pt x="431276" y="2215160"/>
                  </a:cubicBezTo>
                  <a:cubicBezTo>
                    <a:pt x="431276" y="2181133"/>
                    <a:pt x="412379" y="2146685"/>
                    <a:pt x="375424" y="2113918"/>
                  </a:cubicBezTo>
                  <a:lnTo>
                    <a:pt x="123461" y="1887906"/>
                  </a:lnTo>
                  <a:cubicBezTo>
                    <a:pt x="81888" y="1850518"/>
                    <a:pt x="60891" y="1812289"/>
                    <a:pt x="60891" y="1773641"/>
                  </a:cubicBezTo>
                  <a:cubicBezTo>
                    <a:pt x="60891" y="1734992"/>
                    <a:pt x="81888" y="1696343"/>
                    <a:pt x="123461" y="1659375"/>
                  </a:cubicBezTo>
                  <a:lnTo>
                    <a:pt x="375844" y="1433364"/>
                  </a:lnTo>
                  <a:cubicBezTo>
                    <a:pt x="412799" y="1400176"/>
                    <a:pt x="431696" y="1366149"/>
                    <a:pt x="431696" y="1332121"/>
                  </a:cubicBezTo>
                  <a:cubicBezTo>
                    <a:pt x="431696" y="1298093"/>
                    <a:pt x="412799" y="1263645"/>
                    <a:pt x="375844" y="1230878"/>
                  </a:cubicBezTo>
                  <a:lnTo>
                    <a:pt x="123042" y="1004027"/>
                  </a:lnTo>
                  <a:cubicBezTo>
                    <a:pt x="81468" y="966638"/>
                    <a:pt x="60471" y="928410"/>
                    <a:pt x="60471" y="889761"/>
                  </a:cubicBezTo>
                  <a:cubicBezTo>
                    <a:pt x="60471" y="851112"/>
                    <a:pt x="81468" y="812464"/>
                    <a:pt x="123042" y="775495"/>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4" y="410013"/>
                    <a:pt x="582034" y="448661"/>
                  </a:cubicBezTo>
                  <a:cubicBezTo>
                    <a:pt x="582034"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4" y="1293052"/>
                    <a:pt x="582034" y="1331701"/>
                  </a:cubicBezTo>
                  <a:cubicBezTo>
                    <a:pt x="582034" y="1370350"/>
                    <a:pt x="561037" y="1408998"/>
                    <a:pt x="519463" y="1446387"/>
                  </a:cubicBezTo>
                  <a:lnTo>
                    <a:pt x="267080" y="1672398"/>
                  </a:lnTo>
                  <a:cubicBezTo>
                    <a:pt x="230126" y="1705585"/>
                    <a:pt x="211229" y="1739613"/>
                    <a:pt x="211229" y="1773641"/>
                  </a:cubicBezTo>
                  <a:cubicBezTo>
                    <a:pt x="211229" y="1807668"/>
                    <a:pt x="230126" y="1842116"/>
                    <a:pt x="267080" y="1874883"/>
                  </a:cubicBezTo>
                  <a:lnTo>
                    <a:pt x="519043" y="2100895"/>
                  </a:lnTo>
                  <a:cubicBezTo>
                    <a:pt x="560616" y="2138283"/>
                    <a:pt x="581613" y="2176512"/>
                    <a:pt x="581613" y="2215160"/>
                  </a:cubicBezTo>
                  <a:cubicBezTo>
                    <a:pt x="581613" y="2253809"/>
                    <a:pt x="560616" y="2292458"/>
                    <a:pt x="519043" y="2329846"/>
                  </a:cubicBezTo>
                  <a:lnTo>
                    <a:pt x="266660" y="2555857"/>
                  </a:lnTo>
                  <a:cubicBezTo>
                    <a:pt x="229706" y="2589045"/>
                    <a:pt x="210809" y="2623073"/>
                    <a:pt x="210809" y="2657100"/>
                  </a:cubicBezTo>
                  <a:cubicBezTo>
                    <a:pt x="210809" y="2691128"/>
                    <a:pt x="229706" y="2725576"/>
                    <a:pt x="266660" y="2758343"/>
                  </a:cubicBezTo>
                  <a:lnTo>
                    <a:pt x="519043" y="2984354"/>
                  </a:lnTo>
                  <a:cubicBezTo>
                    <a:pt x="560616" y="3021742"/>
                    <a:pt x="581613" y="3059971"/>
                    <a:pt x="581613" y="3098620"/>
                  </a:cubicBezTo>
                  <a:cubicBezTo>
                    <a:pt x="581613" y="3137269"/>
                    <a:pt x="560616" y="3175917"/>
                    <a:pt x="519043" y="3212886"/>
                  </a:cubicBezTo>
                  <a:lnTo>
                    <a:pt x="266660" y="3438897"/>
                  </a:lnTo>
                  <a:cubicBezTo>
                    <a:pt x="229706" y="3472084"/>
                    <a:pt x="210809" y="3506112"/>
                    <a:pt x="210809" y="3540140"/>
                  </a:cubicBezTo>
                  <a:cubicBezTo>
                    <a:pt x="210809" y="3574167"/>
                    <a:pt x="229706" y="3608615"/>
                    <a:pt x="266660" y="3641382"/>
                  </a:cubicBezTo>
                  <a:lnTo>
                    <a:pt x="519043" y="3867394"/>
                  </a:lnTo>
                  <a:cubicBezTo>
                    <a:pt x="560616" y="3904782"/>
                    <a:pt x="581613" y="3943011"/>
                    <a:pt x="581613" y="3981659"/>
                  </a:cubicBezTo>
                  <a:cubicBezTo>
                    <a:pt x="581613" y="4020308"/>
                    <a:pt x="560616" y="4058957"/>
                    <a:pt x="519043" y="4095925"/>
                  </a:cubicBezTo>
                  <a:lnTo>
                    <a:pt x="146138" y="4430741"/>
                  </a:lnTo>
                  <a:close/>
                  <a:moveTo>
                    <a:pt x="7139" y="4417298"/>
                  </a:moveTo>
                  <a:lnTo>
                    <a:pt x="144878" y="4427800"/>
                  </a:lnTo>
                  <a:lnTo>
                    <a:pt x="516943" y="4094245"/>
                  </a:lnTo>
                  <a:cubicBezTo>
                    <a:pt x="557677" y="4057696"/>
                    <a:pt x="578674" y="4019888"/>
                    <a:pt x="578674" y="3982079"/>
                  </a:cubicBezTo>
                  <a:cubicBezTo>
                    <a:pt x="578674" y="3944271"/>
                    <a:pt x="558097" y="3906462"/>
                    <a:pt x="516943" y="3869914"/>
                  </a:cubicBezTo>
                  <a:lnTo>
                    <a:pt x="264561" y="3643903"/>
                  </a:lnTo>
                  <a:cubicBezTo>
                    <a:pt x="226766" y="3610296"/>
                    <a:pt x="207869" y="3575428"/>
                    <a:pt x="207869" y="3540140"/>
                  </a:cubicBezTo>
                  <a:cubicBezTo>
                    <a:pt x="207869" y="3504852"/>
                    <a:pt x="226766" y="3469984"/>
                    <a:pt x="264561" y="3436376"/>
                  </a:cubicBezTo>
                  <a:lnTo>
                    <a:pt x="516943" y="3210365"/>
                  </a:lnTo>
                  <a:cubicBezTo>
                    <a:pt x="557677" y="3173817"/>
                    <a:pt x="578674" y="3136008"/>
                    <a:pt x="578674" y="3098200"/>
                  </a:cubicBezTo>
                  <a:cubicBezTo>
                    <a:pt x="578674" y="3060391"/>
                    <a:pt x="558097" y="3022583"/>
                    <a:pt x="516943" y="2986034"/>
                  </a:cubicBezTo>
                  <a:lnTo>
                    <a:pt x="264561" y="2760023"/>
                  </a:lnTo>
                  <a:cubicBezTo>
                    <a:pt x="226766" y="2726416"/>
                    <a:pt x="207869" y="2691548"/>
                    <a:pt x="207869" y="2656260"/>
                  </a:cubicBezTo>
                  <a:cubicBezTo>
                    <a:pt x="207869" y="2620972"/>
                    <a:pt x="226766" y="2586104"/>
                    <a:pt x="264561" y="2552497"/>
                  </a:cubicBezTo>
                  <a:lnTo>
                    <a:pt x="516943" y="2326485"/>
                  </a:lnTo>
                  <a:cubicBezTo>
                    <a:pt x="557677" y="2289937"/>
                    <a:pt x="578674" y="2252129"/>
                    <a:pt x="578674" y="2214320"/>
                  </a:cubicBezTo>
                  <a:cubicBezTo>
                    <a:pt x="578674" y="2176512"/>
                    <a:pt x="558097" y="2138703"/>
                    <a:pt x="516943" y="2102155"/>
                  </a:cubicBezTo>
                  <a:lnTo>
                    <a:pt x="264981" y="1876144"/>
                  </a:lnTo>
                  <a:cubicBezTo>
                    <a:pt x="227186" y="1842536"/>
                    <a:pt x="208289" y="1807668"/>
                    <a:pt x="208289" y="1772380"/>
                  </a:cubicBezTo>
                  <a:cubicBezTo>
                    <a:pt x="208289" y="1737092"/>
                    <a:pt x="227186" y="1702225"/>
                    <a:pt x="264981" y="1668617"/>
                  </a:cubicBezTo>
                  <a:lnTo>
                    <a:pt x="517363" y="1442606"/>
                  </a:lnTo>
                  <a:cubicBezTo>
                    <a:pt x="558097" y="1406058"/>
                    <a:pt x="579094" y="1368249"/>
                    <a:pt x="579094" y="1330441"/>
                  </a:cubicBezTo>
                  <a:cubicBezTo>
                    <a:pt x="579094" y="1292632"/>
                    <a:pt x="558517" y="1254823"/>
                    <a:pt x="517363" y="1218275"/>
                  </a:cubicBezTo>
                  <a:lnTo>
                    <a:pt x="264981" y="992264"/>
                  </a:lnTo>
                  <a:cubicBezTo>
                    <a:pt x="227186" y="958657"/>
                    <a:pt x="208289" y="923789"/>
                    <a:pt x="208289" y="888501"/>
                  </a:cubicBezTo>
                  <a:cubicBezTo>
                    <a:pt x="208289" y="853213"/>
                    <a:pt x="227186" y="818345"/>
                    <a:pt x="264981" y="784737"/>
                  </a:cubicBezTo>
                  <a:lnTo>
                    <a:pt x="517363" y="558726"/>
                  </a:lnTo>
                  <a:cubicBezTo>
                    <a:pt x="558097" y="522178"/>
                    <a:pt x="579094" y="484369"/>
                    <a:pt x="579094" y="446561"/>
                  </a:cubicBezTo>
                  <a:cubicBezTo>
                    <a:pt x="579094" y="408752"/>
                    <a:pt x="558517" y="370944"/>
                    <a:pt x="517363" y="334396"/>
                  </a:cubicBezTo>
                  <a:lnTo>
                    <a:pt x="145298" y="840"/>
                  </a:lnTo>
                  <a:lnTo>
                    <a:pt x="7559" y="11343"/>
                  </a:lnTo>
                  <a:lnTo>
                    <a:pt x="377524" y="342797"/>
                  </a:lnTo>
                  <a:cubicBezTo>
                    <a:pt x="415318" y="376405"/>
                    <a:pt x="434215" y="411273"/>
                    <a:pt x="434215" y="446561"/>
                  </a:cubicBezTo>
                  <a:cubicBezTo>
                    <a:pt x="434215" y="481849"/>
                    <a:pt x="415318" y="516717"/>
                    <a:pt x="377524" y="550324"/>
                  </a:cubicBezTo>
                  <a:lnTo>
                    <a:pt x="125141" y="776335"/>
                  </a:lnTo>
                  <a:cubicBezTo>
                    <a:pt x="84407" y="812884"/>
                    <a:pt x="63410" y="850692"/>
                    <a:pt x="63410" y="888501"/>
                  </a:cubicBezTo>
                  <a:cubicBezTo>
                    <a:pt x="63410" y="926309"/>
                    <a:pt x="83988" y="964118"/>
                    <a:pt x="125141" y="1000666"/>
                  </a:cubicBezTo>
                  <a:lnTo>
                    <a:pt x="377524" y="1226677"/>
                  </a:lnTo>
                  <a:cubicBezTo>
                    <a:pt x="415318" y="1260285"/>
                    <a:pt x="434215" y="1295153"/>
                    <a:pt x="434215" y="1330441"/>
                  </a:cubicBezTo>
                  <a:cubicBezTo>
                    <a:pt x="434215" y="1365728"/>
                    <a:pt x="415318" y="1400596"/>
                    <a:pt x="377524" y="1434204"/>
                  </a:cubicBezTo>
                  <a:lnTo>
                    <a:pt x="125141" y="1660215"/>
                  </a:lnTo>
                  <a:cubicBezTo>
                    <a:pt x="84407" y="1696763"/>
                    <a:pt x="63410" y="1734572"/>
                    <a:pt x="63410" y="1772380"/>
                  </a:cubicBezTo>
                  <a:cubicBezTo>
                    <a:pt x="63410" y="1810189"/>
                    <a:pt x="83988" y="1847997"/>
                    <a:pt x="125141" y="1884546"/>
                  </a:cubicBezTo>
                  <a:lnTo>
                    <a:pt x="377104" y="2110557"/>
                  </a:lnTo>
                  <a:cubicBezTo>
                    <a:pt x="414898" y="2144164"/>
                    <a:pt x="433795" y="2179032"/>
                    <a:pt x="433795" y="2214320"/>
                  </a:cubicBezTo>
                  <a:cubicBezTo>
                    <a:pt x="433795" y="2249608"/>
                    <a:pt x="414898" y="2284476"/>
                    <a:pt x="377104" y="2318084"/>
                  </a:cubicBezTo>
                  <a:lnTo>
                    <a:pt x="125141" y="2544515"/>
                  </a:lnTo>
                  <a:cubicBezTo>
                    <a:pt x="84407" y="2581063"/>
                    <a:pt x="63410" y="2618872"/>
                    <a:pt x="63410" y="2656680"/>
                  </a:cubicBezTo>
                  <a:cubicBezTo>
                    <a:pt x="63410" y="2694489"/>
                    <a:pt x="83988" y="2732297"/>
                    <a:pt x="125141" y="2768846"/>
                  </a:cubicBezTo>
                  <a:lnTo>
                    <a:pt x="377524" y="2994857"/>
                  </a:lnTo>
                  <a:cubicBezTo>
                    <a:pt x="415318" y="3028464"/>
                    <a:pt x="434215" y="3063332"/>
                    <a:pt x="434215" y="3098620"/>
                  </a:cubicBezTo>
                  <a:cubicBezTo>
                    <a:pt x="434215" y="3133908"/>
                    <a:pt x="415318" y="3168776"/>
                    <a:pt x="377524" y="3202383"/>
                  </a:cubicBezTo>
                  <a:lnTo>
                    <a:pt x="125141" y="3428395"/>
                  </a:lnTo>
                  <a:cubicBezTo>
                    <a:pt x="84407" y="3464943"/>
                    <a:pt x="63410" y="3502751"/>
                    <a:pt x="63410" y="3540560"/>
                  </a:cubicBezTo>
                  <a:cubicBezTo>
                    <a:pt x="63410" y="3578368"/>
                    <a:pt x="83988" y="3616177"/>
                    <a:pt x="125141" y="3652725"/>
                  </a:cubicBezTo>
                  <a:lnTo>
                    <a:pt x="377524" y="3878736"/>
                  </a:lnTo>
                  <a:cubicBezTo>
                    <a:pt x="415318" y="3912344"/>
                    <a:pt x="434215" y="3947212"/>
                    <a:pt x="434215" y="3982500"/>
                  </a:cubicBezTo>
                  <a:cubicBezTo>
                    <a:pt x="434215" y="4017787"/>
                    <a:pt x="415318" y="4052655"/>
                    <a:pt x="377524" y="4086263"/>
                  </a:cubicBezTo>
                  <a:lnTo>
                    <a:pt x="7139" y="44172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5" name="Google Shape;375;p11"/>
            <p:cNvSpPr/>
            <p:nvPr/>
          </p:nvSpPr>
          <p:spPr>
            <a:xfrm>
              <a:off x="4453857" y="1188885"/>
              <a:ext cx="582033" cy="4431160"/>
            </a:xfrm>
            <a:custGeom>
              <a:rect b="b" l="l" r="r" t="t"/>
              <a:pathLst>
                <a:path extrusionOk="0" h="4431160" w="582033">
                  <a:moveTo>
                    <a:pt x="146138" y="4431161"/>
                  </a:move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468" y="3618277"/>
                    <a:pt x="60471" y="3580049"/>
                    <a:pt x="60471" y="3541400"/>
                  </a:cubicBezTo>
                  <a:cubicBezTo>
                    <a:pt x="60471" y="3502751"/>
                    <a:pt x="81468" y="3464102"/>
                    <a:pt x="123042" y="3427134"/>
                  </a:cubicBezTo>
                  <a:lnTo>
                    <a:pt x="375424" y="3200283"/>
                  </a:lnTo>
                  <a:cubicBezTo>
                    <a:pt x="412379" y="3167095"/>
                    <a:pt x="431276" y="3133068"/>
                    <a:pt x="431276" y="3099040"/>
                  </a:cubicBezTo>
                  <a:cubicBezTo>
                    <a:pt x="431276" y="3065012"/>
                    <a:pt x="412379" y="3030565"/>
                    <a:pt x="375424" y="2997797"/>
                  </a:cubicBezTo>
                  <a:lnTo>
                    <a:pt x="123042" y="2771786"/>
                  </a:lnTo>
                  <a:cubicBezTo>
                    <a:pt x="81468" y="2734398"/>
                    <a:pt x="60471" y="2696169"/>
                    <a:pt x="60471" y="2657520"/>
                  </a:cubicBezTo>
                  <a:cubicBezTo>
                    <a:pt x="60471" y="2618872"/>
                    <a:pt x="81468" y="2580223"/>
                    <a:pt x="123042" y="2543254"/>
                  </a:cubicBezTo>
                  <a:lnTo>
                    <a:pt x="375424" y="2317243"/>
                  </a:lnTo>
                  <a:cubicBezTo>
                    <a:pt x="412379" y="2284056"/>
                    <a:pt x="431276" y="2250028"/>
                    <a:pt x="431276" y="2216001"/>
                  </a:cubicBezTo>
                  <a:cubicBezTo>
                    <a:pt x="431276" y="2181973"/>
                    <a:pt x="412379" y="2147525"/>
                    <a:pt x="375424" y="2114758"/>
                  </a:cubicBezTo>
                  <a:lnTo>
                    <a:pt x="123462" y="1888747"/>
                  </a:lnTo>
                  <a:cubicBezTo>
                    <a:pt x="81888" y="1851358"/>
                    <a:pt x="60891" y="1813130"/>
                    <a:pt x="60891" y="1774481"/>
                  </a:cubicBezTo>
                  <a:cubicBezTo>
                    <a:pt x="60891" y="1735832"/>
                    <a:pt x="81888" y="1697183"/>
                    <a:pt x="123462" y="1660215"/>
                  </a:cubicBezTo>
                  <a:lnTo>
                    <a:pt x="375844" y="1434204"/>
                  </a:lnTo>
                  <a:cubicBezTo>
                    <a:pt x="412799" y="1401017"/>
                    <a:pt x="431696" y="1366989"/>
                    <a:pt x="431696" y="1332961"/>
                  </a:cubicBezTo>
                  <a:cubicBezTo>
                    <a:pt x="431696" y="1298933"/>
                    <a:pt x="412799" y="1264486"/>
                    <a:pt x="375844" y="1231718"/>
                  </a:cubicBezTo>
                  <a:lnTo>
                    <a:pt x="123462" y="1005707"/>
                  </a:lnTo>
                  <a:cubicBezTo>
                    <a:pt x="81888" y="968319"/>
                    <a:pt x="60891" y="930090"/>
                    <a:pt x="60891" y="891441"/>
                  </a:cubicBezTo>
                  <a:cubicBezTo>
                    <a:pt x="60891" y="852793"/>
                    <a:pt x="81888" y="814144"/>
                    <a:pt x="123462" y="777176"/>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3" y="410013"/>
                    <a:pt x="582033" y="448661"/>
                  </a:cubicBezTo>
                  <a:cubicBezTo>
                    <a:pt x="582033"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3" y="1293052"/>
                    <a:pt x="582033" y="1331701"/>
                  </a:cubicBezTo>
                  <a:cubicBezTo>
                    <a:pt x="582033" y="1370350"/>
                    <a:pt x="561037" y="1408998"/>
                    <a:pt x="519463" y="1446387"/>
                  </a:cubicBezTo>
                  <a:lnTo>
                    <a:pt x="267080" y="1672398"/>
                  </a:lnTo>
                  <a:cubicBezTo>
                    <a:pt x="230126" y="1705585"/>
                    <a:pt x="211229" y="1739613"/>
                    <a:pt x="211229" y="1773641"/>
                  </a:cubicBezTo>
                  <a:cubicBezTo>
                    <a:pt x="211229" y="1807668"/>
                    <a:pt x="230126" y="1842116"/>
                    <a:pt x="267080" y="1874884"/>
                  </a:cubicBezTo>
                  <a:lnTo>
                    <a:pt x="519043" y="2100895"/>
                  </a:lnTo>
                  <a:cubicBezTo>
                    <a:pt x="560617" y="2138283"/>
                    <a:pt x="581614" y="2176512"/>
                    <a:pt x="581614" y="2215160"/>
                  </a:cubicBezTo>
                  <a:cubicBezTo>
                    <a:pt x="581614" y="2253809"/>
                    <a:pt x="560617" y="2292458"/>
                    <a:pt x="519043" y="2329846"/>
                  </a:cubicBezTo>
                  <a:lnTo>
                    <a:pt x="266660" y="2555857"/>
                  </a:lnTo>
                  <a:cubicBezTo>
                    <a:pt x="229706" y="2589045"/>
                    <a:pt x="210809" y="2623072"/>
                    <a:pt x="210809" y="2657100"/>
                  </a:cubicBezTo>
                  <a:cubicBezTo>
                    <a:pt x="210809" y="2691128"/>
                    <a:pt x="229706" y="2725576"/>
                    <a:pt x="266660" y="2758343"/>
                  </a:cubicBezTo>
                  <a:lnTo>
                    <a:pt x="519043" y="2984354"/>
                  </a:lnTo>
                  <a:cubicBezTo>
                    <a:pt x="560617" y="3021743"/>
                    <a:pt x="581614" y="3059971"/>
                    <a:pt x="581614" y="3098620"/>
                  </a:cubicBezTo>
                  <a:cubicBezTo>
                    <a:pt x="581614" y="3137269"/>
                    <a:pt x="560617" y="3175917"/>
                    <a:pt x="519043" y="3212886"/>
                  </a:cubicBezTo>
                  <a:lnTo>
                    <a:pt x="266660" y="3438897"/>
                  </a:lnTo>
                  <a:cubicBezTo>
                    <a:pt x="229706" y="3472084"/>
                    <a:pt x="210809" y="3506112"/>
                    <a:pt x="210809" y="3540140"/>
                  </a:cubicBezTo>
                  <a:cubicBezTo>
                    <a:pt x="210809" y="3574167"/>
                    <a:pt x="229706" y="3608615"/>
                    <a:pt x="266660" y="3641383"/>
                  </a:cubicBezTo>
                  <a:lnTo>
                    <a:pt x="519043" y="3867394"/>
                  </a:lnTo>
                  <a:cubicBezTo>
                    <a:pt x="560617" y="3904782"/>
                    <a:pt x="581614" y="3943011"/>
                    <a:pt x="581614" y="3981659"/>
                  </a:cubicBezTo>
                  <a:cubicBezTo>
                    <a:pt x="581614" y="4020308"/>
                    <a:pt x="560617" y="4058957"/>
                    <a:pt x="519043" y="4095925"/>
                  </a:cubicBezTo>
                  <a:lnTo>
                    <a:pt x="146138" y="4431161"/>
                  </a:lnTo>
                  <a:close/>
                  <a:moveTo>
                    <a:pt x="7139" y="4417718"/>
                  </a:moveTo>
                  <a:lnTo>
                    <a:pt x="144878" y="4428221"/>
                  </a:lnTo>
                  <a:lnTo>
                    <a:pt x="516943" y="4094665"/>
                  </a:lnTo>
                  <a:cubicBezTo>
                    <a:pt x="557677" y="4058116"/>
                    <a:pt x="578674" y="4020308"/>
                    <a:pt x="578674" y="3982499"/>
                  </a:cubicBezTo>
                  <a:cubicBezTo>
                    <a:pt x="578674" y="3944691"/>
                    <a:pt x="558097" y="3906882"/>
                    <a:pt x="516943" y="3870334"/>
                  </a:cubicBezTo>
                  <a:lnTo>
                    <a:pt x="264561" y="3644323"/>
                  </a:lnTo>
                  <a:cubicBezTo>
                    <a:pt x="226766" y="3610716"/>
                    <a:pt x="207869" y="3575848"/>
                    <a:pt x="207869" y="3540560"/>
                  </a:cubicBezTo>
                  <a:cubicBezTo>
                    <a:pt x="207869" y="3505272"/>
                    <a:pt x="226766" y="3470404"/>
                    <a:pt x="264561" y="3436796"/>
                  </a:cubicBezTo>
                  <a:lnTo>
                    <a:pt x="516943" y="3210785"/>
                  </a:lnTo>
                  <a:cubicBezTo>
                    <a:pt x="557677" y="3174237"/>
                    <a:pt x="578674" y="3136428"/>
                    <a:pt x="578674" y="3098620"/>
                  </a:cubicBezTo>
                  <a:cubicBezTo>
                    <a:pt x="578674" y="3060811"/>
                    <a:pt x="558097" y="3023003"/>
                    <a:pt x="516943" y="2986455"/>
                  </a:cubicBezTo>
                  <a:lnTo>
                    <a:pt x="264561" y="2760444"/>
                  </a:lnTo>
                  <a:cubicBezTo>
                    <a:pt x="226766" y="2726836"/>
                    <a:pt x="207869" y="2691968"/>
                    <a:pt x="207869" y="2656680"/>
                  </a:cubicBezTo>
                  <a:cubicBezTo>
                    <a:pt x="207869" y="2621392"/>
                    <a:pt x="226766" y="2586524"/>
                    <a:pt x="264561" y="2552917"/>
                  </a:cubicBezTo>
                  <a:lnTo>
                    <a:pt x="516943" y="2326906"/>
                  </a:lnTo>
                  <a:cubicBezTo>
                    <a:pt x="557677" y="2290358"/>
                    <a:pt x="578674" y="2252549"/>
                    <a:pt x="578674" y="2214740"/>
                  </a:cubicBezTo>
                  <a:cubicBezTo>
                    <a:pt x="578674" y="2176932"/>
                    <a:pt x="558097" y="2139123"/>
                    <a:pt x="516943" y="2102575"/>
                  </a:cubicBezTo>
                  <a:lnTo>
                    <a:pt x="264981" y="1876564"/>
                  </a:lnTo>
                  <a:cubicBezTo>
                    <a:pt x="227186" y="1842956"/>
                    <a:pt x="208289" y="1808088"/>
                    <a:pt x="208289" y="1772801"/>
                  </a:cubicBezTo>
                  <a:cubicBezTo>
                    <a:pt x="208289" y="1737512"/>
                    <a:pt x="227186" y="1702645"/>
                    <a:pt x="264981" y="1669037"/>
                  </a:cubicBezTo>
                  <a:lnTo>
                    <a:pt x="517363" y="1443026"/>
                  </a:lnTo>
                  <a:cubicBezTo>
                    <a:pt x="558097" y="1406478"/>
                    <a:pt x="579094" y="1368669"/>
                    <a:pt x="579094" y="1330861"/>
                  </a:cubicBezTo>
                  <a:cubicBezTo>
                    <a:pt x="579094" y="1293052"/>
                    <a:pt x="558517" y="1255244"/>
                    <a:pt x="517363" y="1218695"/>
                  </a:cubicBezTo>
                  <a:lnTo>
                    <a:pt x="264981" y="992684"/>
                  </a:lnTo>
                  <a:cubicBezTo>
                    <a:pt x="227186" y="959077"/>
                    <a:pt x="208289" y="924209"/>
                    <a:pt x="208289" y="888921"/>
                  </a:cubicBezTo>
                  <a:cubicBezTo>
                    <a:pt x="208289" y="853633"/>
                    <a:pt x="227186" y="818765"/>
                    <a:pt x="264981" y="785157"/>
                  </a:cubicBezTo>
                  <a:lnTo>
                    <a:pt x="517363" y="559146"/>
                  </a:lnTo>
                  <a:cubicBezTo>
                    <a:pt x="558097" y="522598"/>
                    <a:pt x="579094" y="484790"/>
                    <a:pt x="579094" y="446981"/>
                  </a:cubicBezTo>
                  <a:cubicBezTo>
                    <a:pt x="579094" y="409172"/>
                    <a:pt x="558517" y="371364"/>
                    <a:pt x="517363" y="334816"/>
                  </a:cubicBezTo>
                  <a:lnTo>
                    <a:pt x="145298" y="1260"/>
                  </a:lnTo>
                  <a:lnTo>
                    <a:pt x="7559" y="11763"/>
                  </a:lnTo>
                  <a:lnTo>
                    <a:pt x="377524" y="343218"/>
                  </a:lnTo>
                  <a:cubicBezTo>
                    <a:pt x="415318" y="376825"/>
                    <a:pt x="434216" y="411693"/>
                    <a:pt x="434216" y="446981"/>
                  </a:cubicBezTo>
                  <a:cubicBezTo>
                    <a:pt x="434216" y="482269"/>
                    <a:pt x="415318" y="517137"/>
                    <a:pt x="377524" y="550744"/>
                  </a:cubicBezTo>
                  <a:lnTo>
                    <a:pt x="125142" y="776756"/>
                  </a:lnTo>
                  <a:cubicBezTo>
                    <a:pt x="84407" y="813304"/>
                    <a:pt x="63410" y="851112"/>
                    <a:pt x="63410" y="888921"/>
                  </a:cubicBezTo>
                  <a:cubicBezTo>
                    <a:pt x="63410" y="926729"/>
                    <a:pt x="83988" y="964538"/>
                    <a:pt x="125142" y="1001086"/>
                  </a:cubicBezTo>
                  <a:lnTo>
                    <a:pt x="377524" y="1227097"/>
                  </a:lnTo>
                  <a:cubicBezTo>
                    <a:pt x="415318" y="1260705"/>
                    <a:pt x="434216" y="1295573"/>
                    <a:pt x="434216" y="1330861"/>
                  </a:cubicBezTo>
                  <a:cubicBezTo>
                    <a:pt x="434216" y="1366149"/>
                    <a:pt x="415318" y="1401017"/>
                    <a:pt x="377524" y="1434624"/>
                  </a:cubicBezTo>
                  <a:lnTo>
                    <a:pt x="125142" y="1660635"/>
                  </a:lnTo>
                  <a:cubicBezTo>
                    <a:pt x="84407" y="1697183"/>
                    <a:pt x="63410" y="1734992"/>
                    <a:pt x="63410" y="1772801"/>
                  </a:cubicBezTo>
                  <a:cubicBezTo>
                    <a:pt x="63410" y="1810609"/>
                    <a:pt x="83988" y="1848418"/>
                    <a:pt x="125142" y="1884966"/>
                  </a:cubicBezTo>
                  <a:lnTo>
                    <a:pt x="377104" y="2110977"/>
                  </a:lnTo>
                  <a:cubicBezTo>
                    <a:pt x="414899" y="2144585"/>
                    <a:pt x="433796" y="2179452"/>
                    <a:pt x="433796" y="2214740"/>
                  </a:cubicBezTo>
                  <a:cubicBezTo>
                    <a:pt x="433796" y="2250028"/>
                    <a:pt x="414899" y="2284896"/>
                    <a:pt x="377104" y="2318504"/>
                  </a:cubicBezTo>
                  <a:lnTo>
                    <a:pt x="124722" y="2544515"/>
                  </a:lnTo>
                  <a:cubicBezTo>
                    <a:pt x="83988" y="2581063"/>
                    <a:pt x="62991" y="2618872"/>
                    <a:pt x="62991" y="2656680"/>
                  </a:cubicBezTo>
                  <a:cubicBezTo>
                    <a:pt x="62991" y="2694489"/>
                    <a:pt x="83568" y="2732297"/>
                    <a:pt x="124722" y="2768845"/>
                  </a:cubicBezTo>
                  <a:lnTo>
                    <a:pt x="377104" y="2994856"/>
                  </a:lnTo>
                  <a:cubicBezTo>
                    <a:pt x="414899" y="3028464"/>
                    <a:pt x="433796" y="3063332"/>
                    <a:pt x="433796" y="3098620"/>
                  </a:cubicBezTo>
                  <a:cubicBezTo>
                    <a:pt x="433796" y="3133908"/>
                    <a:pt x="414899" y="3168776"/>
                    <a:pt x="377104" y="3202383"/>
                  </a:cubicBezTo>
                  <a:lnTo>
                    <a:pt x="124722" y="3428394"/>
                  </a:lnTo>
                  <a:cubicBezTo>
                    <a:pt x="83988" y="3464943"/>
                    <a:pt x="62991" y="3502751"/>
                    <a:pt x="62991" y="3540560"/>
                  </a:cubicBezTo>
                  <a:cubicBezTo>
                    <a:pt x="62991" y="3578368"/>
                    <a:pt x="83568" y="3616177"/>
                    <a:pt x="124722" y="3652725"/>
                  </a:cubicBezTo>
                  <a:lnTo>
                    <a:pt x="377104" y="3878736"/>
                  </a:lnTo>
                  <a:cubicBezTo>
                    <a:pt x="414899" y="3912344"/>
                    <a:pt x="433796" y="3947212"/>
                    <a:pt x="433796" y="3982499"/>
                  </a:cubicBezTo>
                  <a:cubicBezTo>
                    <a:pt x="433796" y="4017787"/>
                    <a:pt x="414899" y="4052656"/>
                    <a:pt x="377104" y="4086263"/>
                  </a:cubicBezTo>
                  <a:lnTo>
                    <a:pt x="713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6" name="Google Shape;376;p11"/>
            <p:cNvSpPr/>
            <p:nvPr/>
          </p:nvSpPr>
          <p:spPr>
            <a:xfrm>
              <a:off x="4940565"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7" name="Google Shape;377;p11"/>
            <p:cNvSpPr/>
            <p:nvPr/>
          </p:nvSpPr>
          <p:spPr>
            <a:xfrm>
              <a:off x="542727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8" y="3617017"/>
                    <a:pt x="60471" y="3578789"/>
                    <a:pt x="60471" y="3540140"/>
                  </a:cubicBezTo>
                  <a:cubicBezTo>
                    <a:pt x="60471" y="3501491"/>
                    <a:pt x="81468"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8" y="2733978"/>
                    <a:pt x="60471" y="2695749"/>
                    <a:pt x="60471" y="2657100"/>
                  </a:cubicBezTo>
                  <a:cubicBezTo>
                    <a:pt x="60471" y="2618451"/>
                    <a:pt x="81468" y="2579803"/>
                    <a:pt x="123041"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8" y="1400596"/>
                    <a:pt x="431696" y="1366569"/>
                    <a:pt x="431696" y="1332541"/>
                  </a:cubicBezTo>
                  <a:cubicBezTo>
                    <a:pt x="431696" y="1298513"/>
                    <a:pt x="412798"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6" y="823386"/>
                    <a:pt x="211649" y="857414"/>
                    <a:pt x="211649" y="891441"/>
                  </a:cubicBezTo>
                  <a:cubicBezTo>
                    <a:pt x="211649" y="925469"/>
                    <a:pt x="230546" y="959917"/>
                    <a:pt x="267500" y="992684"/>
                  </a:cubicBezTo>
                  <a:lnTo>
                    <a:pt x="519882" y="1218695"/>
                  </a:lnTo>
                  <a:cubicBezTo>
                    <a:pt x="561456" y="1256084"/>
                    <a:pt x="582453" y="1294312"/>
                    <a:pt x="582453" y="1332961"/>
                  </a:cubicBezTo>
                  <a:cubicBezTo>
                    <a:pt x="582453" y="1371610"/>
                    <a:pt x="561456" y="1410259"/>
                    <a:pt x="519882"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5" y="2590305"/>
                    <a:pt x="211228" y="2624333"/>
                    <a:pt x="211228" y="2658360"/>
                  </a:cubicBezTo>
                  <a:cubicBezTo>
                    <a:pt x="211228" y="2692388"/>
                    <a:pt x="230125"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5" y="3473345"/>
                    <a:pt x="211228" y="3507372"/>
                    <a:pt x="211228" y="3541400"/>
                  </a:cubicBezTo>
                  <a:cubicBezTo>
                    <a:pt x="211228" y="3575428"/>
                    <a:pt x="230125"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0" y="849852"/>
                    <a:pt x="63410" y="887660"/>
                  </a:cubicBezTo>
                  <a:cubicBezTo>
                    <a:pt x="63410" y="925469"/>
                    <a:pt x="83988" y="963278"/>
                    <a:pt x="125141" y="999826"/>
                  </a:cubicBezTo>
                  <a:lnTo>
                    <a:pt x="377524" y="1225837"/>
                  </a:lnTo>
                  <a:cubicBezTo>
                    <a:pt x="415318" y="1259444"/>
                    <a:pt x="434216" y="1294312"/>
                    <a:pt x="434216" y="1329600"/>
                  </a:cubicBezTo>
                  <a:cubicBezTo>
                    <a:pt x="434216" y="1364888"/>
                    <a:pt x="415318" y="1399756"/>
                    <a:pt x="377524"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11"/>
            <p:cNvSpPr/>
            <p:nvPr/>
          </p:nvSpPr>
          <p:spPr>
            <a:xfrm>
              <a:off x="5913981"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7" y="3617017"/>
                    <a:pt x="60471" y="3578789"/>
                    <a:pt x="60471" y="3540140"/>
                  </a:cubicBezTo>
                  <a:cubicBezTo>
                    <a:pt x="60471" y="3501491"/>
                    <a:pt x="81467"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7" y="2733978"/>
                    <a:pt x="60471" y="2695749"/>
                    <a:pt x="60471" y="2657100"/>
                  </a:cubicBezTo>
                  <a:cubicBezTo>
                    <a:pt x="60471" y="2618451"/>
                    <a:pt x="81467" y="2579803"/>
                    <a:pt x="123041" y="2542834"/>
                  </a:cubicBezTo>
                  <a:lnTo>
                    <a:pt x="375424" y="2316823"/>
                  </a:lnTo>
                  <a:cubicBezTo>
                    <a:pt x="412379" y="2283636"/>
                    <a:pt x="431276" y="2249608"/>
                    <a:pt x="431276" y="2215581"/>
                  </a:cubicBezTo>
                  <a:cubicBezTo>
                    <a:pt x="431276" y="2181553"/>
                    <a:pt x="412379" y="2147105"/>
                    <a:pt x="375424" y="2114338"/>
                  </a:cubicBezTo>
                  <a:lnTo>
                    <a:pt x="123461" y="1888327"/>
                  </a:lnTo>
                  <a:cubicBezTo>
                    <a:pt x="81888" y="1850938"/>
                    <a:pt x="60891" y="1812709"/>
                    <a:pt x="60891" y="1774061"/>
                  </a:cubicBezTo>
                  <a:cubicBezTo>
                    <a:pt x="60891" y="1735412"/>
                    <a:pt x="81888" y="1696763"/>
                    <a:pt x="123461" y="1659795"/>
                  </a:cubicBezTo>
                  <a:lnTo>
                    <a:pt x="375844" y="1433784"/>
                  </a:lnTo>
                  <a:cubicBezTo>
                    <a:pt x="412798" y="1400596"/>
                    <a:pt x="431696" y="1366569"/>
                    <a:pt x="431696" y="1332541"/>
                  </a:cubicBezTo>
                  <a:cubicBezTo>
                    <a:pt x="431696" y="1298513"/>
                    <a:pt x="412798" y="1264066"/>
                    <a:pt x="375844" y="1231298"/>
                  </a:cubicBezTo>
                  <a:lnTo>
                    <a:pt x="123461" y="1005287"/>
                  </a:lnTo>
                  <a:cubicBezTo>
                    <a:pt x="81888" y="967899"/>
                    <a:pt x="60891" y="929670"/>
                    <a:pt x="60891" y="891021"/>
                  </a:cubicBezTo>
                  <a:cubicBezTo>
                    <a:pt x="60891" y="852373"/>
                    <a:pt x="81888" y="813724"/>
                    <a:pt x="123461"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5" y="823386"/>
                    <a:pt x="211648" y="857414"/>
                    <a:pt x="211648" y="891441"/>
                  </a:cubicBezTo>
                  <a:cubicBezTo>
                    <a:pt x="211648" y="925469"/>
                    <a:pt x="230545" y="959917"/>
                    <a:pt x="267500" y="992684"/>
                  </a:cubicBezTo>
                  <a:lnTo>
                    <a:pt x="519463" y="1216175"/>
                  </a:lnTo>
                  <a:cubicBezTo>
                    <a:pt x="561037" y="1253563"/>
                    <a:pt x="582033" y="1291792"/>
                    <a:pt x="582033" y="1330441"/>
                  </a:cubicBezTo>
                  <a:cubicBezTo>
                    <a:pt x="582033" y="1369089"/>
                    <a:pt x="561037" y="1407738"/>
                    <a:pt x="519463" y="1445126"/>
                  </a:cubicBezTo>
                  <a:lnTo>
                    <a:pt x="267080" y="1671137"/>
                  </a:lnTo>
                  <a:cubicBezTo>
                    <a:pt x="230125" y="1704325"/>
                    <a:pt x="211228" y="1738353"/>
                    <a:pt x="211228" y="1772380"/>
                  </a:cubicBezTo>
                  <a:cubicBezTo>
                    <a:pt x="211228" y="1806408"/>
                    <a:pt x="230125" y="1840856"/>
                    <a:pt x="267080" y="1873623"/>
                  </a:cubicBezTo>
                  <a:lnTo>
                    <a:pt x="519043" y="2099634"/>
                  </a:lnTo>
                  <a:cubicBezTo>
                    <a:pt x="560617" y="2137023"/>
                    <a:pt x="581614" y="2175251"/>
                    <a:pt x="581614" y="2213900"/>
                  </a:cubicBezTo>
                  <a:cubicBezTo>
                    <a:pt x="581614" y="2252549"/>
                    <a:pt x="560617" y="2291198"/>
                    <a:pt x="519043" y="2328586"/>
                  </a:cubicBezTo>
                  <a:lnTo>
                    <a:pt x="266660" y="2554597"/>
                  </a:lnTo>
                  <a:cubicBezTo>
                    <a:pt x="229706" y="2587785"/>
                    <a:pt x="210808" y="2621812"/>
                    <a:pt x="210808" y="2655840"/>
                  </a:cubicBezTo>
                  <a:cubicBezTo>
                    <a:pt x="210808" y="2689868"/>
                    <a:pt x="229706" y="2724315"/>
                    <a:pt x="266660" y="2757083"/>
                  </a:cubicBezTo>
                  <a:lnTo>
                    <a:pt x="519043" y="2983094"/>
                  </a:lnTo>
                  <a:cubicBezTo>
                    <a:pt x="560617" y="3020482"/>
                    <a:pt x="581614" y="3058711"/>
                    <a:pt x="581614" y="3097360"/>
                  </a:cubicBezTo>
                  <a:cubicBezTo>
                    <a:pt x="581614" y="3136008"/>
                    <a:pt x="560617" y="3174657"/>
                    <a:pt x="519043" y="3211625"/>
                  </a:cubicBezTo>
                  <a:lnTo>
                    <a:pt x="266660" y="3437636"/>
                  </a:lnTo>
                  <a:cubicBezTo>
                    <a:pt x="229706" y="3470824"/>
                    <a:pt x="210808" y="3504852"/>
                    <a:pt x="210808" y="3538880"/>
                  </a:cubicBezTo>
                  <a:cubicBezTo>
                    <a:pt x="210808" y="3572907"/>
                    <a:pt x="229706" y="3607355"/>
                    <a:pt x="266660" y="3640122"/>
                  </a:cubicBezTo>
                  <a:lnTo>
                    <a:pt x="519043" y="3866134"/>
                  </a:lnTo>
                  <a:cubicBezTo>
                    <a:pt x="560617" y="3903522"/>
                    <a:pt x="581614" y="3941751"/>
                    <a:pt x="581614" y="3980399"/>
                  </a:cubicBezTo>
                  <a:cubicBezTo>
                    <a:pt x="581614" y="4019048"/>
                    <a:pt x="560617" y="4057697"/>
                    <a:pt x="519043" y="4094665"/>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3" y="341957"/>
                  </a:lnTo>
                  <a:cubicBezTo>
                    <a:pt x="415318" y="375565"/>
                    <a:pt x="434215" y="410433"/>
                    <a:pt x="434215" y="445721"/>
                  </a:cubicBezTo>
                  <a:cubicBezTo>
                    <a:pt x="434215" y="481009"/>
                    <a:pt x="415318" y="515877"/>
                    <a:pt x="377523" y="549484"/>
                  </a:cubicBezTo>
                  <a:lnTo>
                    <a:pt x="125141" y="775495"/>
                  </a:lnTo>
                  <a:cubicBezTo>
                    <a:pt x="84407" y="812043"/>
                    <a:pt x="63410" y="849852"/>
                    <a:pt x="63410" y="887660"/>
                  </a:cubicBezTo>
                  <a:cubicBezTo>
                    <a:pt x="63410" y="925469"/>
                    <a:pt x="83988" y="963278"/>
                    <a:pt x="125141" y="999826"/>
                  </a:cubicBezTo>
                  <a:lnTo>
                    <a:pt x="377523" y="1225837"/>
                  </a:lnTo>
                  <a:cubicBezTo>
                    <a:pt x="415318" y="1259444"/>
                    <a:pt x="434215" y="1294312"/>
                    <a:pt x="434215" y="1329600"/>
                  </a:cubicBezTo>
                  <a:cubicBezTo>
                    <a:pt x="434215" y="1364888"/>
                    <a:pt x="415318" y="1399756"/>
                    <a:pt x="377523"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7"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7"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9" name="Google Shape;379;p11"/>
            <p:cNvSpPr/>
            <p:nvPr/>
          </p:nvSpPr>
          <p:spPr>
            <a:xfrm>
              <a:off x="6400688"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4" y="2177772"/>
                    <a:pt x="582034" y="2216421"/>
                  </a:cubicBezTo>
                  <a:cubicBezTo>
                    <a:pt x="582034" y="2255069"/>
                    <a:pt x="561037" y="2293718"/>
                    <a:pt x="519463" y="2331107"/>
                  </a:cubicBezTo>
                  <a:lnTo>
                    <a:pt x="267081" y="2557118"/>
                  </a:lnTo>
                  <a:cubicBezTo>
                    <a:pt x="230126" y="2590305"/>
                    <a:pt x="211229" y="2624333"/>
                    <a:pt x="211229" y="2658360"/>
                  </a:cubicBezTo>
                  <a:cubicBezTo>
                    <a:pt x="211229" y="2692388"/>
                    <a:pt x="230126" y="2726836"/>
                    <a:pt x="267081" y="2759603"/>
                  </a:cubicBezTo>
                  <a:lnTo>
                    <a:pt x="519463" y="2985614"/>
                  </a:lnTo>
                  <a:cubicBezTo>
                    <a:pt x="561037" y="3023003"/>
                    <a:pt x="582034" y="3061232"/>
                    <a:pt x="582034" y="3099880"/>
                  </a:cubicBezTo>
                  <a:cubicBezTo>
                    <a:pt x="582034" y="3138529"/>
                    <a:pt x="561037" y="3177178"/>
                    <a:pt x="519463" y="3214146"/>
                  </a:cubicBezTo>
                  <a:lnTo>
                    <a:pt x="267081" y="3440157"/>
                  </a:lnTo>
                  <a:cubicBezTo>
                    <a:pt x="230126" y="3473345"/>
                    <a:pt x="211229" y="3507372"/>
                    <a:pt x="211229" y="3541400"/>
                  </a:cubicBezTo>
                  <a:cubicBezTo>
                    <a:pt x="211229" y="3575428"/>
                    <a:pt x="230126" y="3609875"/>
                    <a:pt x="267081" y="3642643"/>
                  </a:cubicBezTo>
                  <a:lnTo>
                    <a:pt x="519463" y="3868654"/>
                  </a:lnTo>
                  <a:cubicBezTo>
                    <a:pt x="561037" y="3906043"/>
                    <a:pt x="582034" y="3944271"/>
                    <a:pt x="582034" y="3982920"/>
                  </a:cubicBezTo>
                  <a:cubicBezTo>
                    <a:pt x="582034" y="4021569"/>
                    <a:pt x="561037" y="4060217"/>
                    <a:pt x="519463" y="4097186"/>
                  </a:cubicBezTo>
                  <a:lnTo>
                    <a:pt x="146138" y="4429901"/>
                  </a:lnTo>
                  <a:close/>
                  <a:moveTo>
                    <a:pt x="7139" y="4416458"/>
                  </a:moveTo>
                  <a:lnTo>
                    <a:pt x="144878" y="4426960"/>
                  </a:lnTo>
                  <a:lnTo>
                    <a:pt x="516944" y="4093405"/>
                  </a:lnTo>
                  <a:cubicBezTo>
                    <a:pt x="557677" y="4056856"/>
                    <a:pt x="578674" y="4019048"/>
                    <a:pt x="578674" y="3981239"/>
                  </a:cubicBezTo>
                  <a:cubicBezTo>
                    <a:pt x="578674" y="3943431"/>
                    <a:pt x="558097" y="3905622"/>
                    <a:pt x="516944" y="3869074"/>
                  </a:cubicBezTo>
                  <a:lnTo>
                    <a:pt x="264561" y="3643063"/>
                  </a:lnTo>
                  <a:cubicBezTo>
                    <a:pt x="226766" y="3609455"/>
                    <a:pt x="207869" y="3574588"/>
                    <a:pt x="207869" y="3539299"/>
                  </a:cubicBezTo>
                  <a:cubicBezTo>
                    <a:pt x="207869" y="3504011"/>
                    <a:pt x="226766" y="3469144"/>
                    <a:pt x="264561" y="3435536"/>
                  </a:cubicBezTo>
                  <a:lnTo>
                    <a:pt x="516944" y="3209525"/>
                  </a:lnTo>
                  <a:cubicBezTo>
                    <a:pt x="557677" y="3172977"/>
                    <a:pt x="578674" y="3135168"/>
                    <a:pt x="578674" y="3097360"/>
                  </a:cubicBezTo>
                  <a:cubicBezTo>
                    <a:pt x="578674" y="3059551"/>
                    <a:pt x="558097" y="3021743"/>
                    <a:pt x="516944" y="2985194"/>
                  </a:cubicBezTo>
                  <a:lnTo>
                    <a:pt x="264561" y="2759183"/>
                  </a:lnTo>
                  <a:cubicBezTo>
                    <a:pt x="226766" y="2725576"/>
                    <a:pt x="207869" y="2690708"/>
                    <a:pt x="207869" y="2655420"/>
                  </a:cubicBezTo>
                  <a:cubicBezTo>
                    <a:pt x="207869" y="2620132"/>
                    <a:pt x="226766" y="2585264"/>
                    <a:pt x="264561" y="2551657"/>
                  </a:cubicBezTo>
                  <a:lnTo>
                    <a:pt x="516944" y="2325645"/>
                  </a:lnTo>
                  <a:cubicBezTo>
                    <a:pt x="557677" y="2289097"/>
                    <a:pt x="578674" y="2251289"/>
                    <a:pt x="578674" y="2213480"/>
                  </a:cubicBezTo>
                  <a:cubicBezTo>
                    <a:pt x="578674" y="2175672"/>
                    <a:pt x="558097" y="2137863"/>
                    <a:pt x="516944" y="2101315"/>
                  </a:cubicBezTo>
                  <a:lnTo>
                    <a:pt x="264981" y="1875304"/>
                  </a:lnTo>
                  <a:cubicBezTo>
                    <a:pt x="227187" y="1841696"/>
                    <a:pt x="208289" y="1806828"/>
                    <a:pt x="208289" y="1771540"/>
                  </a:cubicBezTo>
                  <a:cubicBezTo>
                    <a:pt x="208289" y="1736252"/>
                    <a:pt x="227187"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7" y="957816"/>
                    <a:pt x="208289" y="922949"/>
                    <a:pt x="208289" y="887660"/>
                  </a:cubicBezTo>
                  <a:cubicBezTo>
                    <a:pt x="208289" y="852373"/>
                    <a:pt x="227187" y="817505"/>
                    <a:pt x="264981" y="783897"/>
                  </a:cubicBezTo>
                  <a:lnTo>
                    <a:pt x="517363" y="557886"/>
                  </a:lnTo>
                  <a:cubicBezTo>
                    <a:pt x="558097" y="521338"/>
                    <a:pt x="579094" y="483529"/>
                    <a:pt x="579094" y="445721"/>
                  </a:cubicBezTo>
                  <a:cubicBezTo>
                    <a:pt x="579094" y="407912"/>
                    <a:pt x="558517" y="370104"/>
                    <a:pt x="517363" y="333555"/>
                  </a:cubicBezTo>
                  <a:lnTo>
                    <a:pt x="145299"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8" y="812043"/>
                    <a:pt x="63411" y="849852"/>
                    <a:pt x="63411" y="887660"/>
                  </a:cubicBezTo>
                  <a:cubicBezTo>
                    <a:pt x="63411"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8" y="1695923"/>
                    <a:pt x="63411" y="1733732"/>
                    <a:pt x="63411" y="1771540"/>
                  </a:cubicBezTo>
                  <a:cubicBezTo>
                    <a:pt x="63411"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5142" y="2543675"/>
                  </a:lnTo>
                  <a:cubicBezTo>
                    <a:pt x="84408" y="2580223"/>
                    <a:pt x="63411" y="2618031"/>
                    <a:pt x="63411" y="2655840"/>
                  </a:cubicBezTo>
                  <a:cubicBezTo>
                    <a:pt x="63411" y="2693649"/>
                    <a:pt x="83988" y="2731457"/>
                    <a:pt x="125142" y="2768005"/>
                  </a:cubicBezTo>
                  <a:lnTo>
                    <a:pt x="377524" y="2994016"/>
                  </a:lnTo>
                  <a:cubicBezTo>
                    <a:pt x="415318" y="3027624"/>
                    <a:pt x="434216" y="3062492"/>
                    <a:pt x="434216" y="3097780"/>
                  </a:cubicBezTo>
                  <a:cubicBezTo>
                    <a:pt x="434216" y="3133068"/>
                    <a:pt x="415318" y="3167936"/>
                    <a:pt x="377524" y="3201543"/>
                  </a:cubicBezTo>
                  <a:lnTo>
                    <a:pt x="125142" y="3427554"/>
                  </a:lnTo>
                  <a:cubicBezTo>
                    <a:pt x="84408" y="3464102"/>
                    <a:pt x="63411" y="3501911"/>
                    <a:pt x="63411" y="3539719"/>
                  </a:cubicBezTo>
                  <a:cubicBezTo>
                    <a:pt x="63411" y="3577528"/>
                    <a:pt x="83988" y="3615337"/>
                    <a:pt x="125142" y="3651885"/>
                  </a:cubicBezTo>
                  <a:lnTo>
                    <a:pt x="377524" y="3877896"/>
                  </a:lnTo>
                  <a:cubicBezTo>
                    <a:pt x="415318" y="3911503"/>
                    <a:pt x="434216" y="3946372"/>
                    <a:pt x="434216" y="3981660"/>
                  </a:cubicBezTo>
                  <a:cubicBezTo>
                    <a:pt x="434216" y="4016947"/>
                    <a:pt x="415318" y="4051815"/>
                    <a:pt x="377524" y="408542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11"/>
            <p:cNvSpPr/>
            <p:nvPr/>
          </p:nvSpPr>
          <p:spPr>
            <a:xfrm>
              <a:off x="6887396"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2" y="2543255"/>
                  </a:lnTo>
                  <a:cubicBezTo>
                    <a:pt x="83988" y="2579803"/>
                    <a:pt x="62991" y="2617611"/>
                    <a:pt x="62991" y="2655420"/>
                  </a:cubicBezTo>
                  <a:cubicBezTo>
                    <a:pt x="62991" y="2693228"/>
                    <a:pt x="83568" y="2731037"/>
                    <a:pt x="124722" y="2767585"/>
                  </a:cubicBezTo>
                  <a:lnTo>
                    <a:pt x="377104" y="2993596"/>
                  </a:lnTo>
                  <a:cubicBezTo>
                    <a:pt x="414899" y="3027204"/>
                    <a:pt x="433796" y="3062072"/>
                    <a:pt x="433796" y="3097360"/>
                  </a:cubicBezTo>
                  <a:cubicBezTo>
                    <a:pt x="433796" y="3132648"/>
                    <a:pt x="414899" y="3167516"/>
                    <a:pt x="377104" y="3201123"/>
                  </a:cubicBezTo>
                  <a:lnTo>
                    <a:pt x="124722" y="3427134"/>
                  </a:lnTo>
                  <a:cubicBezTo>
                    <a:pt x="83988" y="3463682"/>
                    <a:pt x="62991" y="3501491"/>
                    <a:pt x="62991" y="3539299"/>
                  </a:cubicBezTo>
                  <a:cubicBezTo>
                    <a:pt x="62991" y="3577108"/>
                    <a:pt x="83568" y="3614917"/>
                    <a:pt x="124722"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11"/>
            <p:cNvSpPr/>
            <p:nvPr/>
          </p:nvSpPr>
          <p:spPr>
            <a:xfrm>
              <a:off x="737410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82" name="Google Shape;382;p11"/>
          <p:cNvSpPr txBox="1"/>
          <p:nvPr>
            <p:ph hasCustomPrompt="1" type="title"/>
          </p:nvPr>
        </p:nvSpPr>
        <p:spPr>
          <a:xfrm>
            <a:off x="1617300" y="1845475"/>
            <a:ext cx="5909400" cy="9069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3" name="Google Shape;383;p11"/>
          <p:cNvSpPr txBox="1"/>
          <p:nvPr>
            <p:ph idx="1" type="subTitle"/>
          </p:nvPr>
        </p:nvSpPr>
        <p:spPr>
          <a:xfrm>
            <a:off x="1617300" y="2816250"/>
            <a:ext cx="5909400" cy="374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84" name="Shape 38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385" name="Shape 385"/>
        <p:cNvGrpSpPr/>
        <p:nvPr/>
      </p:nvGrpSpPr>
      <p:grpSpPr>
        <a:xfrm>
          <a:off x="0" y="0"/>
          <a:ext cx="0" cy="0"/>
          <a:chOff x="0" y="0"/>
          <a:chExt cx="0" cy="0"/>
        </a:xfrm>
      </p:grpSpPr>
      <p:grpSp>
        <p:nvGrpSpPr>
          <p:cNvPr id="386" name="Google Shape;386;p13"/>
          <p:cNvGrpSpPr/>
          <p:nvPr/>
        </p:nvGrpSpPr>
        <p:grpSpPr>
          <a:xfrm>
            <a:off x="305531" y="309374"/>
            <a:ext cx="8532938" cy="4524752"/>
            <a:chOff x="1665664" y="1061708"/>
            <a:chExt cx="7622778" cy="4029524"/>
          </a:xfrm>
        </p:grpSpPr>
        <p:grpSp>
          <p:nvGrpSpPr>
            <p:cNvPr id="387" name="Google Shape;387;p13"/>
            <p:cNvGrpSpPr/>
            <p:nvPr/>
          </p:nvGrpSpPr>
          <p:grpSpPr>
            <a:xfrm>
              <a:off x="1665664" y="1061708"/>
              <a:ext cx="3977542" cy="4029523"/>
              <a:chOff x="1665664" y="1061708"/>
              <a:chExt cx="3977542" cy="4029523"/>
            </a:xfrm>
          </p:grpSpPr>
          <p:sp>
            <p:nvSpPr>
              <p:cNvPr id="388" name="Google Shape;388;p13"/>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389" name="Google Shape;389;p13"/>
              <p:cNvGrpSpPr/>
              <p:nvPr/>
            </p:nvGrpSpPr>
            <p:grpSpPr>
              <a:xfrm>
                <a:off x="1667917" y="1401060"/>
                <a:ext cx="3974163" cy="3346325"/>
                <a:chOff x="1667917" y="1401060"/>
                <a:chExt cx="3974163" cy="3346325"/>
              </a:xfrm>
            </p:grpSpPr>
            <p:sp>
              <p:nvSpPr>
                <p:cNvPr id="390" name="Google Shape;390;p13"/>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1" name="Google Shape;391;p13"/>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2" name="Google Shape;392;p13"/>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3" name="Google Shape;393;p13"/>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4" name="Google Shape;394;p13"/>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5" name="Google Shape;395;p13"/>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6" name="Google Shape;396;p13"/>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7" name="Google Shape;397;p13"/>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8" name="Google Shape;398;p13"/>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99" name="Google Shape;399;p13"/>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0" name="Google Shape;400;p13"/>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01" name="Google Shape;401;p13"/>
              <p:cNvGrpSpPr/>
              <p:nvPr/>
            </p:nvGrpSpPr>
            <p:grpSpPr>
              <a:xfrm>
                <a:off x="2002476" y="1061708"/>
                <a:ext cx="3305044" cy="4023905"/>
                <a:chOff x="2002476" y="1061708"/>
                <a:chExt cx="3305044" cy="4023905"/>
              </a:xfrm>
            </p:grpSpPr>
            <p:sp>
              <p:nvSpPr>
                <p:cNvPr id="402" name="Google Shape;402;p13"/>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3" name="Google Shape;403;p13"/>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4" name="Google Shape;404;p13"/>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5" name="Google Shape;405;p13"/>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6" name="Google Shape;406;p13"/>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7" name="Google Shape;407;p13"/>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8" name="Google Shape;408;p13"/>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09" name="Google Shape;409;p13"/>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0" name="Google Shape;410;p13"/>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1" name="Google Shape;411;p13"/>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2" name="Google Shape;412;p13"/>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413" name="Google Shape;413;p13"/>
            <p:cNvGrpSpPr/>
            <p:nvPr/>
          </p:nvGrpSpPr>
          <p:grpSpPr>
            <a:xfrm>
              <a:off x="5648839" y="1061708"/>
              <a:ext cx="3639603" cy="4029524"/>
              <a:chOff x="5648839" y="1061708"/>
              <a:chExt cx="3639603" cy="4029524"/>
            </a:xfrm>
          </p:grpSpPr>
          <p:sp>
            <p:nvSpPr>
              <p:cNvPr id="414" name="Google Shape;414;p13"/>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5" name="Google Shape;415;p13"/>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416" name="Google Shape;416;p13"/>
              <p:cNvGrpSpPr/>
              <p:nvPr/>
            </p:nvGrpSpPr>
            <p:grpSpPr>
              <a:xfrm>
                <a:off x="5648839" y="1401060"/>
                <a:ext cx="3637350" cy="3346325"/>
                <a:chOff x="5648839" y="1401060"/>
                <a:chExt cx="3637350" cy="3346325"/>
              </a:xfrm>
            </p:grpSpPr>
            <p:sp>
              <p:nvSpPr>
                <p:cNvPr id="417" name="Google Shape;417;p13"/>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8" name="Google Shape;418;p13"/>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19" name="Google Shape;419;p13"/>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0" name="Google Shape;420;p13"/>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1" name="Google Shape;421;p13"/>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2" name="Google Shape;422;p13"/>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3" name="Google Shape;423;p13"/>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4" name="Google Shape;424;p13"/>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5" name="Google Shape;425;p13"/>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6" name="Google Shape;426;p13"/>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27" name="Google Shape;427;p13"/>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28" name="Google Shape;428;p13"/>
              <p:cNvGrpSpPr/>
              <p:nvPr/>
            </p:nvGrpSpPr>
            <p:grpSpPr>
              <a:xfrm>
                <a:off x="5983398" y="1061708"/>
                <a:ext cx="3305044" cy="4023905"/>
                <a:chOff x="5983398" y="1061708"/>
                <a:chExt cx="3305044" cy="4023905"/>
              </a:xfrm>
            </p:grpSpPr>
            <p:sp>
              <p:nvSpPr>
                <p:cNvPr id="429" name="Google Shape;429;p13"/>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0" name="Google Shape;430;p13"/>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1" name="Google Shape;431;p13"/>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2" name="Google Shape;432;p13"/>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3" name="Google Shape;433;p13"/>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4" name="Google Shape;434;p13"/>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5" name="Google Shape;435;p13"/>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6" name="Google Shape;436;p13"/>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7" name="Google Shape;437;p13"/>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8" name="Google Shape;438;p13"/>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39" name="Google Shape;439;p13"/>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440" name="Google Shape;440;p13"/>
          <p:cNvSpPr txBox="1"/>
          <p:nvPr>
            <p:ph idx="1" type="subTitle"/>
          </p:nvPr>
        </p:nvSpPr>
        <p:spPr>
          <a:xfrm>
            <a:off x="4867675" y="2435550"/>
            <a:ext cx="3563100" cy="84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441" name="Google Shape;441;p13"/>
          <p:cNvSpPr txBox="1"/>
          <p:nvPr>
            <p:ph type="title"/>
          </p:nvPr>
        </p:nvSpPr>
        <p:spPr>
          <a:xfrm>
            <a:off x="4867675" y="1862850"/>
            <a:ext cx="3563100" cy="572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lgn="r">
              <a:spcBef>
                <a:spcPts val="0"/>
              </a:spcBef>
              <a:spcAft>
                <a:spcPts val="0"/>
              </a:spcAft>
              <a:buSzPts val="3000"/>
              <a:buNone/>
              <a:defRPr/>
            </a:lvl2pPr>
            <a:lvl3pPr lvl="2" rtl="0" algn="r">
              <a:spcBef>
                <a:spcPts val="0"/>
              </a:spcBef>
              <a:spcAft>
                <a:spcPts val="0"/>
              </a:spcAft>
              <a:buSzPts val="3000"/>
              <a:buNone/>
              <a:defRPr/>
            </a:lvl3pPr>
            <a:lvl4pPr lvl="3" rtl="0" algn="r">
              <a:spcBef>
                <a:spcPts val="0"/>
              </a:spcBef>
              <a:spcAft>
                <a:spcPts val="0"/>
              </a:spcAft>
              <a:buSzPts val="3000"/>
              <a:buNone/>
              <a:defRPr/>
            </a:lvl4pPr>
            <a:lvl5pPr lvl="4" rtl="0" algn="r">
              <a:spcBef>
                <a:spcPts val="0"/>
              </a:spcBef>
              <a:spcAft>
                <a:spcPts val="0"/>
              </a:spcAft>
              <a:buSzPts val="3000"/>
              <a:buNone/>
              <a:defRPr/>
            </a:lvl5pPr>
            <a:lvl6pPr lvl="5" rtl="0" algn="r">
              <a:spcBef>
                <a:spcPts val="0"/>
              </a:spcBef>
              <a:spcAft>
                <a:spcPts val="0"/>
              </a:spcAft>
              <a:buSzPts val="3000"/>
              <a:buNone/>
              <a:defRPr/>
            </a:lvl6pPr>
            <a:lvl7pPr lvl="6" rtl="0" algn="r">
              <a:spcBef>
                <a:spcPts val="0"/>
              </a:spcBef>
              <a:spcAft>
                <a:spcPts val="0"/>
              </a:spcAft>
              <a:buSzPts val="3000"/>
              <a:buNone/>
              <a:defRPr/>
            </a:lvl7pPr>
            <a:lvl8pPr lvl="7" rtl="0" algn="r">
              <a:spcBef>
                <a:spcPts val="0"/>
              </a:spcBef>
              <a:spcAft>
                <a:spcPts val="0"/>
              </a:spcAft>
              <a:buSzPts val="3000"/>
              <a:buNone/>
              <a:defRPr/>
            </a:lvl8pPr>
            <a:lvl9pPr lvl="8" rtl="0" algn="r">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
    <p:spTree>
      <p:nvGrpSpPr>
        <p:cNvPr id="442" name="Shape 442"/>
        <p:cNvGrpSpPr/>
        <p:nvPr/>
      </p:nvGrpSpPr>
      <p:grpSpPr>
        <a:xfrm>
          <a:off x="0" y="0"/>
          <a:ext cx="0" cy="0"/>
          <a:chOff x="0" y="0"/>
          <a:chExt cx="0" cy="0"/>
        </a:xfrm>
      </p:grpSpPr>
      <p:grpSp>
        <p:nvGrpSpPr>
          <p:cNvPr id="443" name="Google Shape;443;p14"/>
          <p:cNvGrpSpPr/>
          <p:nvPr/>
        </p:nvGrpSpPr>
        <p:grpSpPr>
          <a:xfrm>
            <a:off x="305531" y="309374"/>
            <a:ext cx="8532938" cy="4524752"/>
            <a:chOff x="1665664" y="1061708"/>
            <a:chExt cx="7622778" cy="4029524"/>
          </a:xfrm>
        </p:grpSpPr>
        <p:grpSp>
          <p:nvGrpSpPr>
            <p:cNvPr id="444" name="Google Shape;444;p14"/>
            <p:cNvGrpSpPr/>
            <p:nvPr/>
          </p:nvGrpSpPr>
          <p:grpSpPr>
            <a:xfrm>
              <a:off x="1665664" y="1061708"/>
              <a:ext cx="3977542" cy="4029523"/>
              <a:chOff x="1665664" y="1061708"/>
              <a:chExt cx="3977542" cy="4029523"/>
            </a:xfrm>
          </p:grpSpPr>
          <p:sp>
            <p:nvSpPr>
              <p:cNvPr id="445" name="Google Shape;445;p14"/>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446" name="Google Shape;446;p14"/>
              <p:cNvGrpSpPr/>
              <p:nvPr/>
            </p:nvGrpSpPr>
            <p:grpSpPr>
              <a:xfrm>
                <a:off x="1667917" y="1401060"/>
                <a:ext cx="3974163" cy="3346325"/>
                <a:chOff x="1667917" y="1401060"/>
                <a:chExt cx="3974163" cy="3346325"/>
              </a:xfrm>
            </p:grpSpPr>
            <p:sp>
              <p:nvSpPr>
                <p:cNvPr id="447" name="Google Shape;447;p14"/>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8" name="Google Shape;448;p14"/>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49" name="Google Shape;449;p14"/>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0" name="Google Shape;450;p14"/>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1" name="Google Shape;451;p14"/>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2" name="Google Shape;452;p14"/>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3" name="Google Shape;453;p14"/>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4" name="Google Shape;454;p14"/>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5" name="Google Shape;455;p14"/>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6" name="Google Shape;456;p14"/>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57" name="Google Shape;457;p14"/>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58" name="Google Shape;458;p14"/>
              <p:cNvGrpSpPr/>
              <p:nvPr/>
            </p:nvGrpSpPr>
            <p:grpSpPr>
              <a:xfrm>
                <a:off x="2002476" y="1061708"/>
                <a:ext cx="3305044" cy="4023905"/>
                <a:chOff x="2002476" y="1061708"/>
                <a:chExt cx="3305044" cy="4023905"/>
              </a:xfrm>
            </p:grpSpPr>
            <p:sp>
              <p:nvSpPr>
                <p:cNvPr id="459" name="Google Shape;459;p14"/>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0" name="Google Shape;460;p14"/>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1" name="Google Shape;461;p14"/>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2" name="Google Shape;462;p14"/>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3" name="Google Shape;463;p14"/>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4" name="Google Shape;464;p14"/>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5" name="Google Shape;465;p14"/>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6" name="Google Shape;466;p14"/>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7" name="Google Shape;467;p14"/>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8" name="Google Shape;468;p14"/>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69" name="Google Shape;469;p14"/>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470" name="Google Shape;470;p14"/>
            <p:cNvGrpSpPr/>
            <p:nvPr/>
          </p:nvGrpSpPr>
          <p:grpSpPr>
            <a:xfrm>
              <a:off x="5648839" y="1061708"/>
              <a:ext cx="3639603" cy="4029524"/>
              <a:chOff x="5648839" y="1061708"/>
              <a:chExt cx="3639603" cy="4029524"/>
            </a:xfrm>
          </p:grpSpPr>
          <p:sp>
            <p:nvSpPr>
              <p:cNvPr id="471" name="Google Shape;471;p14"/>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2" name="Google Shape;472;p14"/>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473" name="Google Shape;473;p14"/>
              <p:cNvGrpSpPr/>
              <p:nvPr/>
            </p:nvGrpSpPr>
            <p:grpSpPr>
              <a:xfrm>
                <a:off x="5648839" y="1401060"/>
                <a:ext cx="3637350" cy="3346325"/>
                <a:chOff x="5648839" y="1401060"/>
                <a:chExt cx="3637350" cy="3346325"/>
              </a:xfrm>
            </p:grpSpPr>
            <p:sp>
              <p:nvSpPr>
                <p:cNvPr id="474" name="Google Shape;474;p14"/>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5" name="Google Shape;475;p14"/>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6" name="Google Shape;476;p14"/>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7" name="Google Shape;477;p14"/>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8" name="Google Shape;478;p14"/>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79" name="Google Shape;479;p14"/>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0" name="Google Shape;480;p14"/>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1" name="Google Shape;481;p14"/>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2" name="Google Shape;482;p14"/>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3" name="Google Shape;483;p14"/>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4" name="Google Shape;484;p14"/>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485" name="Google Shape;485;p14"/>
              <p:cNvGrpSpPr/>
              <p:nvPr/>
            </p:nvGrpSpPr>
            <p:grpSpPr>
              <a:xfrm>
                <a:off x="5983398" y="1061708"/>
                <a:ext cx="3305044" cy="4023905"/>
                <a:chOff x="5983398" y="1061708"/>
                <a:chExt cx="3305044" cy="4023905"/>
              </a:xfrm>
            </p:grpSpPr>
            <p:sp>
              <p:nvSpPr>
                <p:cNvPr id="486" name="Google Shape;486;p14"/>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7" name="Google Shape;487;p14"/>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8" name="Google Shape;488;p14"/>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89" name="Google Shape;489;p14"/>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0" name="Google Shape;490;p14"/>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1" name="Google Shape;491;p14"/>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2" name="Google Shape;492;p14"/>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3" name="Google Shape;493;p14"/>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4" name="Google Shape;494;p14"/>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5" name="Google Shape;495;p14"/>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496" name="Google Shape;496;p14"/>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497" name="Google Shape;497;p14"/>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8" name="Google Shape;498;p14"/>
          <p:cNvSpPr txBox="1"/>
          <p:nvPr>
            <p:ph idx="1" type="body"/>
          </p:nvPr>
        </p:nvSpPr>
        <p:spPr>
          <a:xfrm>
            <a:off x="720000" y="1152475"/>
            <a:ext cx="7704000" cy="15243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99" name="Shape 499"/>
        <p:cNvGrpSpPr/>
        <p:nvPr/>
      </p:nvGrpSpPr>
      <p:grpSpPr>
        <a:xfrm>
          <a:off x="0" y="0"/>
          <a:ext cx="0" cy="0"/>
          <a:chOff x="0" y="0"/>
          <a:chExt cx="0" cy="0"/>
        </a:xfrm>
      </p:grpSpPr>
      <p:grpSp>
        <p:nvGrpSpPr>
          <p:cNvPr id="500" name="Google Shape;500;p15"/>
          <p:cNvGrpSpPr/>
          <p:nvPr/>
        </p:nvGrpSpPr>
        <p:grpSpPr>
          <a:xfrm>
            <a:off x="305531" y="309374"/>
            <a:ext cx="8532938" cy="4524752"/>
            <a:chOff x="1665664" y="1061708"/>
            <a:chExt cx="7622778" cy="4029524"/>
          </a:xfrm>
        </p:grpSpPr>
        <p:grpSp>
          <p:nvGrpSpPr>
            <p:cNvPr id="501" name="Google Shape;501;p15"/>
            <p:cNvGrpSpPr/>
            <p:nvPr/>
          </p:nvGrpSpPr>
          <p:grpSpPr>
            <a:xfrm>
              <a:off x="1665664" y="1061708"/>
              <a:ext cx="3977542" cy="4029523"/>
              <a:chOff x="1665664" y="1061708"/>
              <a:chExt cx="3977542" cy="4029523"/>
            </a:xfrm>
          </p:grpSpPr>
          <p:sp>
            <p:nvSpPr>
              <p:cNvPr id="502" name="Google Shape;502;p15"/>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503" name="Google Shape;503;p15"/>
              <p:cNvGrpSpPr/>
              <p:nvPr/>
            </p:nvGrpSpPr>
            <p:grpSpPr>
              <a:xfrm>
                <a:off x="1667917" y="1401060"/>
                <a:ext cx="3974163" cy="3346325"/>
                <a:chOff x="1667917" y="1401060"/>
                <a:chExt cx="3974163" cy="3346325"/>
              </a:xfrm>
            </p:grpSpPr>
            <p:sp>
              <p:nvSpPr>
                <p:cNvPr id="504" name="Google Shape;504;p15"/>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5" name="Google Shape;505;p15"/>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6" name="Google Shape;506;p15"/>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7" name="Google Shape;507;p15"/>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8" name="Google Shape;508;p15"/>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09" name="Google Shape;509;p15"/>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0" name="Google Shape;510;p15"/>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1" name="Google Shape;511;p15"/>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2" name="Google Shape;512;p15"/>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3" name="Google Shape;513;p15"/>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4" name="Google Shape;514;p15"/>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515" name="Google Shape;515;p15"/>
              <p:cNvGrpSpPr/>
              <p:nvPr/>
            </p:nvGrpSpPr>
            <p:grpSpPr>
              <a:xfrm>
                <a:off x="2002476" y="1061708"/>
                <a:ext cx="3305044" cy="4023905"/>
                <a:chOff x="2002476" y="1061708"/>
                <a:chExt cx="3305044" cy="4023905"/>
              </a:xfrm>
            </p:grpSpPr>
            <p:sp>
              <p:nvSpPr>
                <p:cNvPr id="516" name="Google Shape;516;p15"/>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7" name="Google Shape;517;p15"/>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8" name="Google Shape;518;p15"/>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19" name="Google Shape;519;p15"/>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0" name="Google Shape;520;p15"/>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1" name="Google Shape;521;p15"/>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2" name="Google Shape;522;p15"/>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3" name="Google Shape;523;p15"/>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4" name="Google Shape;524;p15"/>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5" name="Google Shape;525;p15"/>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6" name="Google Shape;526;p15"/>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527" name="Google Shape;527;p15"/>
            <p:cNvGrpSpPr/>
            <p:nvPr/>
          </p:nvGrpSpPr>
          <p:grpSpPr>
            <a:xfrm>
              <a:off x="5648839" y="1061708"/>
              <a:ext cx="3639603" cy="4029524"/>
              <a:chOff x="5648839" y="1061708"/>
              <a:chExt cx="3639603" cy="4029524"/>
            </a:xfrm>
          </p:grpSpPr>
          <p:sp>
            <p:nvSpPr>
              <p:cNvPr id="528" name="Google Shape;528;p15"/>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29" name="Google Shape;529;p15"/>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530" name="Google Shape;530;p15"/>
              <p:cNvGrpSpPr/>
              <p:nvPr/>
            </p:nvGrpSpPr>
            <p:grpSpPr>
              <a:xfrm>
                <a:off x="5648839" y="1401060"/>
                <a:ext cx="3637350" cy="3346325"/>
                <a:chOff x="5648839" y="1401060"/>
                <a:chExt cx="3637350" cy="3346325"/>
              </a:xfrm>
            </p:grpSpPr>
            <p:sp>
              <p:nvSpPr>
                <p:cNvPr id="531" name="Google Shape;531;p15"/>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2" name="Google Shape;532;p15"/>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3" name="Google Shape;533;p15"/>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4" name="Google Shape;534;p15"/>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5" name="Google Shape;535;p15"/>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6" name="Google Shape;536;p15"/>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7" name="Google Shape;537;p15"/>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8" name="Google Shape;538;p15"/>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39" name="Google Shape;539;p15"/>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0" name="Google Shape;540;p15"/>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1" name="Google Shape;541;p15"/>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542" name="Google Shape;542;p15"/>
              <p:cNvGrpSpPr/>
              <p:nvPr/>
            </p:nvGrpSpPr>
            <p:grpSpPr>
              <a:xfrm>
                <a:off x="5983398" y="1061708"/>
                <a:ext cx="3305044" cy="4023905"/>
                <a:chOff x="5983398" y="1061708"/>
                <a:chExt cx="3305044" cy="4023905"/>
              </a:xfrm>
            </p:grpSpPr>
            <p:sp>
              <p:nvSpPr>
                <p:cNvPr id="543" name="Google Shape;543;p15"/>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4" name="Google Shape;544;p15"/>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5" name="Google Shape;545;p15"/>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6" name="Google Shape;546;p15"/>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7" name="Google Shape;547;p15"/>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8" name="Google Shape;548;p15"/>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49" name="Google Shape;549;p15"/>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0" name="Google Shape;550;p15"/>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1" name="Google Shape;551;p15"/>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2" name="Google Shape;552;p15"/>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3" name="Google Shape;553;p15"/>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554" name="Google Shape;554;p15"/>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555" name="Google Shape;555;p15"/>
          <p:cNvPicPr preferRelativeResize="0"/>
          <p:nvPr/>
        </p:nvPicPr>
        <p:blipFill>
          <a:blip r:embed="rId2">
            <a:alphaModFix/>
          </a:blip>
          <a:stretch>
            <a:fillRect/>
          </a:stretch>
        </p:blipFill>
        <p:spPr>
          <a:xfrm rot="975755">
            <a:off x="8312875" y="1024670"/>
            <a:ext cx="1144501" cy="1145183"/>
          </a:xfrm>
          <a:prstGeom prst="rect">
            <a:avLst/>
          </a:prstGeom>
          <a:noFill/>
          <a:ln>
            <a:noFill/>
          </a:ln>
        </p:spPr>
      </p:pic>
      <p:pic>
        <p:nvPicPr>
          <p:cNvPr id="556" name="Google Shape;556;p15"/>
          <p:cNvPicPr preferRelativeResize="0"/>
          <p:nvPr/>
        </p:nvPicPr>
        <p:blipFill>
          <a:blip r:embed="rId3">
            <a:alphaModFix/>
          </a:blip>
          <a:stretch>
            <a:fillRect/>
          </a:stretch>
        </p:blipFill>
        <p:spPr>
          <a:xfrm rot="-457273">
            <a:off x="-220739" y="3836982"/>
            <a:ext cx="974350" cy="97428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557" name="Shape 557"/>
        <p:cNvGrpSpPr/>
        <p:nvPr/>
      </p:nvGrpSpPr>
      <p:grpSpPr>
        <a:xfrm>
          <a:off x="0" y="0"/>
          <a:ext cx="0" cy="0"/>
          <a:chOff x="0" y="0"/>
          <a:chExt cx="0" cy="0"/>
        </a:xfrm>
      </p:grpSpPr>
      <p:grpSp>
        <p:nvGrpSpPr>
          <p:cNvPr id="558" name="Google Shape;558;p16"/>
          <p:cNvGrpSpPr/>
          <p:nvPr/>
        </p:nvGrpSpPr>
        <p:grpSpPr>
          <a:xfrm>
            <a:off x="305531" y="309374"/>
            <a:ext cx="8532938" cy="4524752"/>
            <a:chOff x="1665664" y="1061708"/>
            <a:chExt cx="7622778" cy="4029524"/>
          </a:xfrm>
        </p:grpSpPr>
        <p:grpSp>
          <p:nvGrpSpPr>
            <p:cNvPr id="559" name="Google Shape;559;p16"/>
            <p:cNvGrpSpPr/>
            <p:nvPr/>
          </p:nvGrpSpPr>
          <p:grpSpPr>
            <a:xfrm>
              <a:off x="1665664" y="1061708"/>
              <a:ext cx="3977542" cy="4029523"/>
              <a:chOff x="1665664" y="1061708"/>
              <a:chExt cx="3977542" cy="4029523"/>
            </a:xfrm>
          </p:grpSpPr>
          <p:sp>
            <p:nvSpPr>
              <p:cNvPr id="560" name="Google Shape;560;p16"/>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561" name="Google Shape;561;p16"/>
              <p:cNvGrpSpPr/>
              <p:nvPr/>
            </p:nvGrpSpPr>
            <p:grpSpPr>
              <a:xfrm>
                <a:off x="1667917" y="1401060"/>
                <a:ext cx="3974163" cy="3346325"/>
                <a:chOff x="1667917" y="1401060"/>
                <a:chExt cx="3974163" cy="3346325"/>
              </a:xfrm>
            </p:grpSpPr>
            <p:sp>
              <p:nvSpPr>
                <p:cNvPr id="562" name="Google Shape;562;p16"/>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3" name="Google Shape;563;p16"/>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4" name="Google Shape;564;p16"/>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5" name="Google Shape;565;p16"/>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6" name="Google Shape;566;p16"/>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7" name="Google Shape;567;p16"/>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8" name="Google Shape;568;p16"/>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9" name="Google Shape;569;p16"/>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0" name="Google Shape;570;p16"/>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1" name="Google Shape;571;p16"/>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2" name="Google Shape;572;p16"/>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573" name="Google Shape;573;p16"/>
              <p:cNvGrpSpPr/>
              <p:nvPr/>
            </p:nvGrpSpPr>
            <p:grpSpPr>
              <a:xfrm>
                <a:off x="2002476" y="1061708"/>
                <a:ext cx="3305044" cy="4023905"/>
                <a:chOff x="2002476" y="1061708"/>
                <a:chExt cx="3305044" cy="4023905"/>
              </a:xfrm>
            </p:grpSpPr>
            <p:sp>
              <p:nvSpPr>
                <p:cNvPr id="574" name="Google Shape;574;p16"/>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5" name="Google Shape;575;p16"/>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6" name="Google Shape;576;p16"/>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7" name="Google Shape;577;p16"/>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8" name="Google Shape;578;p16"/>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9" name="Google Shape;579;p16"/>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0" name="Google Shape;580;p16"/>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1" name="Google Shape;581;p16"/>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2" name="Google Shape;582;p16"/>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3" name="Google Shape;583;p16"/>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4" name="Google Shape;584;p16"/>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585" name="Google Shape;585;p16"/>
            <p:cNvGrpSpPr/>
            <p:nvPr/>
          </p:nvGrpSpPr>
          <p:grpSpPr>
            <a:xfrm>
              <a:off x="5648839" y="1061708"/>
              <a:ext cx="3639603" cy="4029524"/>
              <a:chOff x="5648839" y="1061708"/>
              <a:chExt cx="3639603" cy="4029524"/>
            </a:xfrm>
          </p:grpSpPr>
          <p:sp>
            <p:nvSpPr>
              <p:cNvPr id="586" name="Google Shape;586;p16"/>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7" name="Google Shape;587;p16"/>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588" name="Google Shape;588;p16"/>
              <p:cNvGrpSpPr/>
              <p:nvPr/>
            </p:nvGrpSpPr>
            <p:grpSpPr>
              <a:xfrm>
                <a:off x="5648839" y="1401060"/>
                <a:ext cx="3637350" cy="3346325"/>
                <a:chOff x="5648839" y="1401060"/>
                <a:chExt cx="3637350" cy="3346325"/>
              </a:xfrm>
            </p:grpSpPr>
            <p:sp>
              <p:nvSpPr>
                <p:cNvPr id="589" name="Google Shape;589;p16"/>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0" name="Google Shape;590;p16"/>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1" name="Google Shape;591;p16"/>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2" name="Google Shape;592;p16"/>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3" name="Google Shape;593;p16"/>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4" name="Google Shape;594;p16"/>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5" name="Google Shape;595;p16"/>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6" name="Google Shape;596;p16"/>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7" name="Google Shape;597;p16"/>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8" name="Google Shape;598;p16"/>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9" name="Google Shape;599;p16"/>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00" name="Google Shape;600;p16"/>
              <p:cNvGrpSpPr/>
              <p:nvPr/>
            </p:nvGrpSpPr>
            <p:grpSpPr>
              <a:xfrm>
                <a:off x="5983398" y="1061708"/>
                <a:ext cx="3305044" cy="4023905"/>
                <a:chOff x="5983398" y="1061708"/>
                <a:chExt cx="3305044" cy="4023905"/>
              </a:xfrm>
            </p:grpSpPr>
            <p:sp>
              <p:nvSpPr>
                <p:cNvPr id="601" name="Google Shape;601;p16"/>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2" name="Google Shape;602;p16"/>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3" name="Google Shape;603;p16"/>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4" name="Google Shape;604;p16"/>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5" name="Google Shape;605;p16"/>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6" name="Google Shape;606;p16"/>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7" name="Google Shape;607;p16"/>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8" name="Google Shape;608;p16"/>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9" name="Google Shape;609;p16"/>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0" name="Google Shape;610;p16"/>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1" name="Google Shape;611;p16"/>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612" name="Google Shape;612;p16"/>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3" name="Google Shape;613;p16"/>
          <p:cNvPicPr preferRelativeResize="0"/>
          <p:nvPr/>
        </p:nvPicPr>
        <p:blipFill>
          <a:blip r:embed="rId2">
            <a:alphaModFix/>
          </a:blip>
          <a:stretch>
            <a:fillRect/>
          </a:stretch>
        </p:blipFill>
        <p:spPr>
          <a:xfrm rot="-9899991">
            <a:off x="-1091821" y="3564089"/>
            <a:ext cx="2474690" cy="247464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3">
    <p:spTree>
      <p:nvGrpSpPr>
        <p:cNvPr id="614" name="Shape 614"/>
        <p:cNvGrpSpPr/>
        <p:nvPr/>
      </p:nvGrpSpPr>
      <p:grpSpPr>
        <a:xfrm>
          <a:off x="0" y="0"/>
          <a:ext cx="0" cy="0"/>
          <a:chOff x="0" y="0"/>
          <a:chExt cx="0" cy="0"/>
        </a:xfrm>
      </p:grpSpPr>
      <p:grpSp>
        <p:nvGrpSpPr>
          <p:cNvPr id="615" name="Google Shape;615;p17"/>
          <p:cNvGrpSpPr/>
          <p:nvPr/>
        </p:nvGrpSpPr>
        <p:grpSpPr>
          <a:xfrm>
            <a:off x="305531" y="309374"/>
            <a:ext cx="8532938" cy="4524752"/>
            <a:chOff x="1665664" y="1061708"/>
            <a:chExt cx="7622778" cy="4029524"/>
          </a:xfrm>
        </p:grpSpPr>
        <p:grpSp>
          <p:nvGrpSpPr>
            <p:cNvPr id="616" name="Google Shape;616;p17"/>
            <p:cNvGrpSpPr/>
            <p:nvPr/>
          </p:nvGrpSpPr>
          <p:grpSpPr>
            <a:xfrm>
              <a:off x="1665664" y="1061708"/>
              <a:ext cx="3977542" cy="4029523"/>
              <a:chOff x="1665664" y="1061708"/>
              <a:chExt cx="3977542" cy="4029523"/>
            </a:xfrm>
          </p:grpSpPr>
          <p:sp>
            <p:nvSpPr>
              <p:cNvPr id="617" name="Google Shape;617;p17"/>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618" name="Google Shape;618;p17"/>
              <p:cNvGrpSpPr/>
              <p:nvPr/>
            </p:nvGrpSpPr>
            <p:grpSpPr>
              <a:xfrm>
                <a:off x="1667917" y="1401060"/>
                <a:ext cx="3974163" cy="3346325"/>
                <a:chOff x="1667917" y="1401060"/>
                <a:chExt cx="3974163" cy="3346325"/>
              </a:xfrm>
            </p:grpSpPr>
            <p:sp>
              <p:nvSpPr>
                <p:cNvPr id="619" name="Google Shape;619;p17"/>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0" name="Google Shape;620;p17"/>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1" name="Google Shape;621;p17"/>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2" name="Google Shape;622;p17"/>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3" name="Google Shape;623;p17"/>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4" name="Google Shape;624;p17"/>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5" name="Google Shape;625;p17"/>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6" name="Google Shape;626;p17"/>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7" name="Google Shape;627;p17"/>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8" name="Google Shape;628;p17"/>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9" name="Google Shape;629;p17"/>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30" name="Google Shape;630;p17"/>
              <p:cNvGrpSpPr/>
              <p:nvPr/>
            </p:nvGrpSpPr>
            <p:grpSpPr>
              <a:xfrm>
                <a:off x="2002476" y="1061708"/>
                <a:ext cx="3305044" cy="4023905"/>
                <a:chOff x="2002476" y="1061708"/>
                <a:chExt cx="3305044" cy="4023905"/>
              </a:xfrm>
            </p:grpSpPr>
            <p:sp>
              <p:nvSpPr>
                <p:cNvPr id="631" name="Google Shape;631;p17"/>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2" name="Google Shape;632;p17"/>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3" name="Google Shape;633;p17"/>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4" name="Google Shape;634;p17"/>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5" name="Google Shape;635;p17"/>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6" name="Google Shape;636;p17"/>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7" name="Google Shape;637;p17"/>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8" name="Google Shape;638;p17"/>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9" name="Google Shape;639;p17"/>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0" name="Google Shape;640;p17"/>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1" name="Google Shape;641;p17"/>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642" name="Google Shape;642;p17"/>
            <p:cNvGrpSpPr/>
            <p:nvPr/>
          </p:nvGrpSpPr>
          <p:grpSpPr>
            <a:xfrm>
              <a:off x="5648839" y="1061708"/>
              <a:ext cx="3639603" cy="4029524"/>
              <a:chOff x="5648839" y="1061708"/>
              <a:chExt cx="3639603" cy="4029524"/>
            </a:xfrm>
          </p:grpSpPr>
          <p:sp>
            <p:nvSpPr>
              <p:cNvPr id="643" name="Google Shape;643;p17"/>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4" name="Google Shape;644;p17"/>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645" name="Google Shape;645;p17"/>
              <p:cNvGrpSpPr/>
              <p:nvPr/>
            </p:nvGrpSpPr>
            <p:grpSpPr>
              <a:xfrm>
                <a:off x="5648839" y="1401060"/>
                <a:ext cx="3637350" cy="3346325"/>
                <a:chOff x="5648839" y="1401060"/>
                <a:chExt cx="3637350" cy="3346325"/>
              </a:xfrm>
            </p:grpSpPr>
            <p:sp>
              <p:nvSpPr>
                <p:cNvPr id="646" name="Google Shape;646;p17"/>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7" name="Google Shape;647;p17"/>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8" name="Google Shape;648;p17"/>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9" name="Google Shape;649;p17"/>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0" name="Google Shape;650;p17"/>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1" name="Google Shape;651;p17"/>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2" name="Google Shape;652;p17"/>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3" name="Google Shape;653;p17"/>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4" name="Google Shape;654;p17"/>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5" name="Google Shape;655;p17"/>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6" name="Google Shape;656;p17"/>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57" name="Google Shape;657;p17"/>
              <p:cNvGrpSpPr/>
              <p:nvPr/>
            </p:nvGrpSpPr>
            <p:grpSpPr>
              <a:xfrm>
                <a:off x="5983398" y="1061708"/>
                <a:ext cx="3305044" cy="4023905"/>
                <a:chOff x="5983398" y="1061708"/>
                <a:chExt cx="3305044" cy="4023905"/>
              </a:xfrm>
            </p:grpSpPr>
            <p:sp>
              <p:nvSpPr>
                <p:cNvPr id="658" name="Google Shape;658;p17"/>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59" name="Google Shape;659;p17"/>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0" name="Google Shape;660;p17"/>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1" name="Google Shape;661;p17"/>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2" name="Google Shape;662;p17"/>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3" name="Google Shape;663;p17"/>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4" name="Google Shape;664;p17"/>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5" name="Google Shape;665;p17"/>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6" name="Google Shape;666;p17"/>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7" name="Google Shape;667;p17"/>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68" name="Google Shape;668;p17"/>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669" name="Google Shape;669;p17"/>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7"/>
          <p:cNvSpPr txBox="1"/>
          <p:nvPr>
            <p:ph idx="1" type="body"/>
          </p:nvPr>
        </p:nvSpPr>
        <p:spPr>
          <a:xfrm>
            <a:off x="720000" y="1410800"/>
            <a:ext cx="3735000" cy="26526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
        <p:nvSpPr>
          <p:cNvPr id="671" name="Google Shape;671;p17"/>
          <p:cNvSpPr txBox="1"/>
          <p:nvPr>
            <p:ph idx="2" type="body"/>
          </p:nvPr>
        </p:nvSpPr>
        <p:spPr>
          <a:xfrm>
            <a:off x="4689000" y="1410800"/>
            <a:ext cx="3735000" cy="26526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Darker Grotesque SemiBold"/>
              <a:buChar char="●"/>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672" name="Shape 672"/>
        <p:cNvGrpSpPr/>
        <p:nvPr/>
      </p:nvGrpSpPr>
      <p:grpSpPr>
        <a:xfrm>
          <a:off x="0" y="0"/>
          <a:ext cx="0" cy="0"/>
          <a:chOff x="0" y="0"/>
          <a:chExt cx="0" cy="0"/>
        </a:xfrm>
      </p:grpSpPr>
      <p:grpSp>
        <p:nvGrpSpPr>
          <p:cNvPr id="673" name="Google Shape;673;p18"/>
          <p:cNvGrpSpPr/>
          <p:nvPr/>
        </p:nvGrpSpPr>
        <p:grpSpPr>
          <a:xfrm>
            <a:off x="305531" y="309374"/>
            <a:ext cx="8532938" cy="4524752"/>
            <a:chOff x="1665664" y="1061708"/>
            <a:chExt cx="7622778" cy="4029524"/>
          </a:xfrm>
        </p:grpSpPr>
        <p:grpSp>
          <p:nvGrpSpPr>
            <p:cNvPr id="674" name="Google Shape;674;p18"/>
            <p:cNvGrpSpPr/>
            <p:nvPr/>
          </p:nvGrpSpPr>
          <p:grpSpPr>
            <a:xfrm>
              <a:off x="1665664" y="1061708"/>
              <a:ext cx="3977542" cy="4029523"/>
              <a:chOff x="1665664" y="1061708"/>
              <a:chExt cx="3977542" cy="4029523"/>
            </a:xfrm>
          </p:grpSpPr>
          <p:sp>
            <p:nvSpPr>
              <p:cNvPr id="675" name="Google Shape;675;p18"/>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676" name="Google Shape;676;p18"/>
              <p:cNvGrpSpPr/>
              <p:nvPr/>
            </p:nvGrpSpPr>
            <p:grpSpPr>
              <a:xfrm>
                <a:off x="1667917" y="1401060"/>
                <a:ext cx="3974163" cy="3346325"/>
                <a:chOff x="1667917" y="1401060"/>
                <a:chExt cx="3974163" cy="3346325"/>
              </a:xfrm>
            </p:grpSpPr>
            <p:sp>
              <p:nvSpPr>
                <p:cNvPr id="677" name="Google Shape;677;p18"/>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8" name="Google Shape;678;p18"/>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9" name="Google Shape;679;p18"/>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0" name="Google Shape;680;p18"/>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1" name="Google Shape;681;p18"/>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2" name="Google Shape;682;p18"/>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3" name="Google Shape;683;p18"/>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4" name="Google Shape;684;p18"/>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5" name="Google Shape;685;p18"/>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6" name="Google Shape;686;p18"/>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7" name="Google Shape;687;p18"/>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88" name="Google Shape;688;p18"/>
              <p:cNvGrpSpPr/>
              <p:nvPr/>
            </p:nvGrpSpPr>
            <p:grpSpPr>
              <a:xfrm>
                <a:off x="2002476" y="1061708"/>
                <a:ext cx="3305044" cy="4023905"/>
                <a:chOff x="2002476" y="1061708"/>
                <a:chExt cx="3305044" cy="4023905"/>
              </a:xfrm>
            </p:grpSpPr>
            <p:sp>
              <p:nvSpPr>
                <p:cNvPr id="689" name="Google Shape;689;p18"/>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0" name="Google Shape;690;p18"/>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1" name="Google Shape;691;p18"/>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2" name="Google Shape;692;p18"/>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3" name="Google Shape;693;p18"/>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4" name="Google Shape;694;p18"/>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5" name="Google Shape;695;p18"/>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6" name="Google Shape;696;p18"/>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7" name="Google Shape;697;p18"/>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8" name="Google Shape;698;p18"/>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9" name="Google Shape;699;p18"/>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700" name="Google Shape;700;p18"/>
            <p:cNvGrpSpPr/>
            <p:nvPr/>
          </p:nvGrpSpPr>
          <p:grpSpPr>
            <a:xfrm>
              <a:off x="5648839" y="1061708"/>
              <a:ext cx="3639603" cy="4029524"/>
              <a:chOff x="5648839" y="1061708"/>
              <a:chExt cx="3639603" cy="4029524"/>
            </a:xfrm>
          </p:grpSpPr>
          <p:sp>
            <p:nvSpPr>
              <p:cNvPr id="701" name="Google Shape;701;p18"/>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2" name="Google Shape;702;p18"/>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703" name="Google Shape;703;p18"/>
              <p:cNvGrpSpPr/>
              <p:nvPr/>
            </p:nvGrpSpPr>
            <p:grpSpPr>
              <a:xfrm>
                <a:off x="5648839" y="1401060"/>
                <a:ext cx="3637350" cy="3346325"/>
                <a:chOff x="5648839" y="1401060"/>
                <a:chExt cx="3637350" cy="3346325"/>
              </a:xfrm>
            </p:grpSpPr>
            <p:sp>
              <p:nvSpPr>
                <p:cNvPr id="704" name="Google Shape;704;p18"/>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5" name="Google Shape;705;p18"/>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6" name="Google Shape;706;p18"/>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7" name="Google Shape;707;p18"/>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8" name="Google Shape;708;p18"/>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9" name="Google Shape;709;p18"/>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0" name="Google Shape;710;p18"/>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1" name="Google Shape;711;p18"/>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2" name="Google Shape;712;p18"/>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3" name="Google Shape;713;p18"/>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4" name="Google Shape;714;p18"/>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15" name="Google Shape;715;p18"/>
              <p:cNvGrpSpPr/>
              <p:nvPr/>
            </p:nvGrpSpPr>
            <p:grpSpPr>
              <a:xfrm>
                <a:off x="5983398" y="1061708"/>
                <a:ext cx="3305044" cy="4023905"/>
                <a:chOff x="5983398" y="1061708"/>
                <a:chExt cx="3305044" cy="4023905"/>
              </a:xfrm>
            </p:grpSpPr>
            <p:sp>
              <p:nvSpPr>
                <p:cNvPr id="716" name="Google Shape;716;p18"/>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7" name="Google Shape;717;p18"/>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8" name="Google Shape;718;p18"/>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9" name="Google Shape;719;p18"/>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0" name="Google Shape;720;p18"/>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1" name="Google Shape;721;p18"/>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2" name="Google Shape;722;p18"/>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3" name="Google Shape;723;p18"/>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4" name="Google Shape;724;p18"/>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5" name="Google Shape;725;p18"/>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6" name="Google Shape;726;p18"/>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727" name="Google Shape;727;p18"/>
          <p:cNvSpPr txBox="1"/>
          <p:nvPr>
            <p:ph idx="1" type="subTitle"/>
          </p:nvPr>
        </p:nvSpPr>
        <p:spPr>
          <a:xfrm>
            <a:off x="713225" y="2220675"/>
            <a:ext cx="25683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8" name="Google Shape;728;p18"/>
          <p:cNvSpPr txBox="1"/>
          <p:nvPr>
            <p:ph idx="2" type="subTitle"/>
          </p:nvPr>
        </p:nvSpPr>
        <p:spPr>
          <a:xfrm>
            <a:off x="3287850" y="3827600"/>
            <a:ext cx="25683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29" name="Google Shape;729;p18"/>
          <p:cNvSpPr txBox="1"/>
          <p:nvPr>
            <p:ph idx="3" type="subTitle"/>
          </p:nvPr>
        </p:nvSpPr>
        <p:spPr>
          <a:xfrm>
            <a:off x="5862484" y="2220675"/>
            <a:ext cx="2568300" cy="77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0" name="Google Shape;730;p18"/>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31" name="Google Shape;731;p18"/>
          <p:cNvSpPr txBox="1"/>
          <p:nvPr>
            <p:ph idx="4" type="subTitle"/>
          </p:nvPr>
        </p:nvSpPr>
        <p:spPr>
          <a:xfrm>
            <a:off x="713225" y="1925225"/>
            <a:ext cx="2568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32" name="Google Shape;732;p18"/>
          <p:cNvSpPr txBox="1"/>
          <p:nvPr>
            <p:ph idx="5" type="subTitle"/>
          </p:nvPr>
        </p:nvSpPr>
        <p:spPr>
          <a:xfrm>
            <a:off x="5862484" y="1925225"/>
            <a:ext cx="2568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33" name="Google Shape;733;p18"/>
          <p:cNvSpPr txBox="1"/>
          <p:nvPr>
            <p:ph idx="6" type="subTitle"/>
          </p:nvPr>
        </p:nvSpPr>
        <p:spPr>
          <a:xfrm>
            <a:off x="3287850" y="3533074"/>
            <a:ext cx="2568300" cy="447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2">
    <p:spTree>
      <p:nvGrpSpPr>
        <p:cNvPr id="734" name="Shape 734"/>
        <p:cNvGrpSpPr/>
        <p:nvPr/>
      </p:nvGrpSpPr>
      <p:grpSpPr>
        <a:xfrm>
          <a:off x="0" y="0"/>
          <a:ext cx="0" cy="0"/>
          <a:chOff x="0" y="0"/>
          <a:chExt cx="0" cy="0"/>
        </a:xfrm>
      </p:grpSpPr>
      <p:sp>
        <p:nvSpPr>
          <p:cNvPr id="735" name="Google Shape;735;p19"/>
          <p:cNvSpPr txBox="1"/>
          <p:nvPr>
            <p:ph idx="1" type="subTitle"/>
          </p:nvPr>
        </p:nvSpPr>
        <p:spPr>
          <a:xfrm>
            <a:off x="1773400" y="2228699"/>
            <a:ext cx="246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6" name="Google Shape;736;p19"/>
          <p:cNvSpPr txBox="1"/>
          <p:nvPr>
            <p:ph idx="2" type="subTitle"/>
          </p:nvPr>
        </p:nvSpPr>
        <p:spPr>
          <a:xfrm>
            <a:off x="4904600" y="2228700"/>
            <a:ext cx="246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7" name="Google Shape;737;p19"/>
          <p:cNvSpPr txBox="1"/>
          <p:nvPr>
            <p:ph idx="3" type="subTitle"/>
          </p:nvPr>
        </p:nvSpPr>
        <p:spPr>
          <a:xfrm>
            <a:off x="1773400" y="4051150"/>
            <a:ext cx="246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8" name="Google Shape;738;p19"/>
          <p:cNvSpPr txBox="1"/>
          <p:nvPr>
            <p:ph idx="4" type="subTitle"/>
          </p:nvPr>
        </p:nvSpPr>
        <p:spPr>
          <a:xfrm>
            <a:off x="4904600" y="4051150"/>
            <a:ext cx="246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39" name="Google Shape;739;p19"/>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0" name="Google Shape;740;p19"/>
          <p:cNvSpPr txBox="1"/>
          <p:nvPr>
            <p:ph hasCustomPrompt="1" idx="5" type="title"/>
          </p:nvPr>
        </p:nvSpPr>
        <p:spPr>
          <a:xfrm>
            <a:off x="2529700" y="1185975"/>
            <a:ext cx="953400" cy="7335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1" name="Google Shape;741;p19"/>
          <p:cNvSpPr txBox="1"/>
          <p:nvPr>
            <p:ph hasCustomPrompt="1" idx="6" type="title"/>
          </p:nvPr>
        </p:nvSpPr>
        <p:spPr>
          <a:xfrm>
            <a:off x="2531050" y="3009350"/>
            <a:ext cx="950700" cy="73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2" name="Google Shape;742;p19"/>
          <p:cNvSpPr txBox="1"/>
          <p:nvPr>
            <p:ph hasCustomPrompt="1" idx="7" type="title"/>
          </p:nvPr>
        </p:nvSpPr>
        <p:spPr>
          <a:xfrm>
            <a:off x="5662250" y="1187025"/>
            <a:ext cx="950700" cy="73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3" name="Google Shape;743;p19"/>
          <p:cNvSpPr txBox="1"/>
          <p:nvPr>
            <p:ph hasCustomPrompt="1" idx="8" type="title"/>
          </p:nvPr>
        </p:nvSpPr>
        <p:spPr>
          <a:xfrm>
            <a:off x="5662250" y="3009352"/>
            <a:ext cx="950700" cy="731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4" name="Google Shape;744;p19"/>
          <p:cNvSpPr txBox="1"/>
          <p:nvPr>
            <p:ph idx="9" type="subTitle"/>
          </p:nvPr>
        </p:nvSpPr>
        <p:spPr>
          <a:xfrm>
            <a:off x="1773400" y="1971750"/>
            <a:ext cx="2466000" cy="365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45" name="Google Shape;745;p19"/>
          <p:cNvSpPr txBox="1"/>
          <p:nvPr>
            <p:ph idx="13" type="subTitle"/>
          </p:nvPr>
        </p:nvSpPr>
        <p:spPr>
          <a:xfrm>
            <a:off x="1773400" y="3794327"/>
            <a:ext cx="2466000" cy="365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46" name="Google Shape;746;p19"/>
          <p:cNvSpPr txBox="1"/>
          <p:nvPr>
            <p:ph idx="14" type="subTitle"/>
          </p:nvPr>
        </p:nvSpPr>
        <p:spPr>
          <a:xfrm>
            <a:off x="4904600" y="1971750"/>
            <a:ext cx="2466000" cy="365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747" name="Google Shape;747;p19"/>
          <p:cNvSpPr txBox="1"/>
          <p:nvPr>
            <p:ph idx="15" type="subTitle"/>
          </p:nvPr>
        </p:nvSpPr>
        <p:spPr>
          <a:xfrm>
            <a:off x="4904600" y="3794326"/>
            <a:ext cx="2466000" cy="365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748" name="Google Shape;748;p19"/>
          <p:cNvGrpSpPr/>
          <p:nvPr/>
        </p:nvGrpSpPr>
        <p:grpSpPr>
          <a:xfrm>
            <a:off x="305531" y="309374"/>
            <a:ext cx="8532938" cy="4524752"/>
            <a:chOff x="1665664" y="1061708"/>
            <a:chExt cx="7622778" cy="4029524"/>
          </a:xfrm>
        </p:grpSpPr>
        <p:grpSp>
          <p:nvGrpSpPr>
            <p:cNvPr id="749" name="Google Shape;749;p19"/>
            <p:cNvGrpSpPr/>
            <p:nvPr/>
          </p:nvGrpSpPr>
          <p:grpSpPr>
            <a:xfrm>
              <a:off x="5648839" y="1061708"/>
              <a:ext cx="3639603" cy="4029524"/>
              <a:chOff x="5648839" y="1061708"/>
              <a:chExt cx="3639603" cy="4029524"/>
            </a:xfrm>
          </p:grpSpPr>
          <p:grpSp>
            <p:nvGrpSpPr>
              <p:cNvPr id="750" name="Google Shape;750;p19"/>
              <p:cNvGrpSpPr/>
              <p:nvPr/>
            </p:nvGrpSpPr>
            <p:grpSpPr>
              <a:xfrm>
                <a:off x="5648839" y="1401060"/>
                <a:ext cx="3637350" cy="3346325"/>
                <a:chOff x="5648839" y="1401060"/>
                <a:chExt cx="3637350" cy="3346325"/>
              </a:xfrm>
            </p:grpSpPr>
            <p:sp>
              <p:nvSpPr>
                <p:cNvPr id="751" name="Google Shape;751;p19"/>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2" name="Google Shape;752;p19"/>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3" name="Google Shape;753;p19"/>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4" name="Google Shape;754;p19"/>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5" name="Google Shape;755;p19"/>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6" name="Google Shape;756;p19"/>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7" name="Google Shape;757;p19"/>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8" name="Google Shape;758;p19"/>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9" name="Google Shape;759;p19"/>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0" name="Google Shape;760;p19"/>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1" name="Google Shape;761;p19"/>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762" name="Google Shape;762;p19"/>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3" name="Google Shape;763;p19"/>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764" name="Google Shape;764;p19"/>
              <p:cNvGrpSpPr/>
              <p:nvPr/>
            </p:nvGrpSpPr>
            <p:grpSpPr>
              <a:xfrm>
                <a:off x="5983398" y="1061708"/>
                <a:ext cx="3305044" cy="4023905"/>
                <a:chOff x="5983398" y="1061708"/>
                <a:chExt cx="3305044" cy="4023905"/>
              </a:xfrm>
            </p:grpSpPr>
            <p:sp>
              <p:nvSpPr>
                <p:cNvPr id="765" name="Google Shape;765;p19"/>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6" name="Google Shape;766;p19"/>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7" name="Google Shape;767;p19"/>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8" name="Google Shape;768;p19"/>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9" name="Google Shape;769;p19"/>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0" name="Google Shape;770;p19"/>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1" name="Google Shape;771;p19"/>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2" name="Google Shape;772;p19"/>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3" name="Google Shape;773;p19"/>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4" name="Google Shape;774;p19"/>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5" name="Google Shape;775;p19"/>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776" name="Google Shape;776;p19"/>
            <p:cNvGrpSpPr/>
            <p:nvPr/>
          </p:nvGrpSpPr>
          <p:grpSpPr>
            <a:xfrm>
              <a:off x="1665664" y="1061708"/>
              <a:ext cx="3977542" cy="4029523"/>
              <a:chOff x="1665664" y="1061708"/>
              <a:chExt cx="3977542" cy="4029523"/>
            </a:xfrm>
          </p:grpSpPr>
          <p:grpSp>
            <p:nvGrpSpPr>
              <p:cNvPr id="777" name="Google Shape;777;p19"/>
              <p:cNvGrpSpPr/>
              <p:nvPr/>
            </p:nvGrpSpPr>
            <p:grpSpPr>
              <a:xfrm>
                <a:off x="1667917" y="1401060"/>
                <a:ext cx="3974163" cy="3346325"/>
                <a:chOff x="1667917" y="1401060"/>
                <a:chExt cx="3974163" cy="3346325"/>
              </a:xfrm>
            </p:grpSpPr>
            <p:sp>
              <p:nvSpPr>
                <p:cNvPr id="778" name="Google Shape;778;p19"/>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79" name="Google Shape;779;p19"/>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0" name="Google Shape;780;p19"/>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1" name="Google Shape;781;p19"/>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2" name="Google Shape;782;p19"/>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3" name="Google Shape;783;p19"/>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4" name="Google Shape;784;p19"/>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5" name="Google Shape;785;p19"/>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6" name="Google Shape;786;p19"/>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7" name="Google Shape;787;p19"/>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88" name="Google Shape;788;p19"/>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789" name="Google Shape;789;p19"/>
              <p:cNvGrpSpPr/>
              <p:nvPr/>
            </p:nvGrpSpPr>
            <p:grpSpPr>
              <a:xfrm>
                <a:off x="2002476" y="1061708"/>
                <a:ext cx="3305044" cy="4023905"/>
                <a:chOff x="2002476" y="1061708"/>
                <a:chExt cx="3305044" cy="4023905"/>
              </a:xfrm>
            </p:grpSpPr>
            <p:sp>
              <p:nvSpPr>
                <p:cNvPr id="790" name="Google Shape;790;p19"/>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1" name="Google Shape;791;p19"/>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2" name="Google Shape;792;p19"/>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3" name="Google Shape;793;p19"/>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4" name="Google Shape;794;p19"/>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5" name="Google Shape;795;p19"/>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6" name="Google Shape;796;p19"/>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7" name="Google Shape;797;p19"/>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8" name="Google Shape;798;p19"/>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9" name="Google Shape;799;p19"/>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00" name="Google Shape;800;p19"/>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801" name="Google Shape;801;p19"/>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802" name="Shape 802"/>
        <p:cNvGrpSpPr/>
        <p:nvPr/>
      </p:nvGrpSpPr>
      <p:grpSpPr>
        <a:xfrm>
          <a:off x="0" y="0"/>
          <a:ext cx="0" cy="0"/>
          <a:chOff x="0" y="0"/>
          <a:chExt cx="0" cy="0"/>
        </a:xfrm>
      </p:grpSpPr>
      <p:sp>
        <p:nvSpPr>
          <p:cNvPr id="803" name="Google Shape;803;p20"/>
          <p:cNvSpPr txBox="1"/>
          <p:nvPr>
            <p:ph idx="1" type="subTitle"/>
          </p:nvPr>
        </p:nvSpPr>
        <p:spPr>
          <a:xfrm>
            <a:off x="709104" y="2177325"/>
            <a:ext cx="2381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4" name="Google Shape;804;p20"/>
          <p:cNvSpPr txBox="1"/>
          <p:nvPr>
            <p:ph idx="2" type="subTitle"/>
          </p:nvPr>
        </p:nvSpPr>
        <p:spPr>
          <a:xfrm>
            <a:off x="3381451" y="2177325"/>
            <a:ext cx="2381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5" name="Google Shape;805;p20"/>
          <p:cNvSpPr txBox="1"/>
          <p:nvPr>
            <p:ph idx="3" type="subTitle"/>
          </p:nvPr>
        </p:nvSpPr>
        <p:spPr>
          <a:xfrm>
            <a:off x="709104" y="4024675"/>
            <a:ext cx="2381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6" name="Google Shape;806;p20"/>
          <p:cNvSpPr txBox="1"/>
          <p:nvPr>
            <p:ph idx="4" type="subTitle"/>
          </p:nvPr>
        </p:nvSpPr>
        <p:spPr>
          <a:xfrm>
            <a:off x="3381450" y="4024675"/>
            <a:ext cx="2381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7" name="Google Shape;807;p20"/>
          <p:cNvSpPr txBox="1"/>
          <p:nvPr>
            <p:ph idx="5" type="subTitle"/>
          </p:nvPr>
        </p:nvSpPr>
        <p:spPr>
          <a:xfrm>
            <a:off x="6053798" y="2177325"/>
            <a:ext cx="2381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8" name="Google Shape;808;p20"/>
          <p:cNvSpPr txBox="1"/>
          <p:nvPr>
            <p:ph idx="6" type="subTitle"/>
          </p:nvPr>
        </p:nvSpPr>
        <p:spPr>
          <a:xfrm>
            <a:off x="6053798" y="4024675"/>
            <a:ext cx="23811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09" name="Google Shape;809;p20"/>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10" name="Google Shape;810;p20"/>
          <p:cNvSpPr txBox="1"/>
          <p:nvPr>
            <p:ph idx="7" type="subTitle"/>
          </p:nvPr>
        </p:nvSpPr>
        <p:spPr>
          <a:xfrm>
            <a:off x="709104" y="1861675"/>
            <a:ext cx="2381100" cy="3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11" name="Google Shape;811;p20"/>
          <p:cNvSpPr txBox="1"/>
          <p:nvPr>
            <p:ph idx="8" type="subTitle"/>
          </p:nvPr>
        </p:nvSpPr>
        <p:spPr>
          <a:xfrm>
            <a:off x="3381450" y="1861675"/>
            <a:ext cx="2381100" cy="3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12" name="Google Shape;812;p20"/>
          <p:cNvSpPr txBox="1"/>
          <p:nvPr>
            <p:ph idx="9" type="subTitle"/>
          </p:nvPr>
        </p:nvSpPr>
        <p:spPr>
          <a:xfrm>
            <a:off x="6053798" y="1861675"/>
            <a:ext cx="2381100" cy="3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13" name="Google Shape;813;p20"/>
          <p:cNvSpPr txBox="1"/>
          <p:nvPr>
            <p:ph idx="13" type="subTitle"/>
          </p:nvPr>
        </p:nvSpPr>
        <p:spPr>
          <a:xfrm>
            <a:off x="709104" y="3709075"/>
            <a:ext cx="2381100" cy="3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14" name="Google Shape;814;p20"/>
          <p:cNvSpPr txBox="1"/>
          <p:nvPr>
            <p:ph idx="14" type="subTitle"/>
          </p:nvPr>
        </p:nvSpPr>
        <p:spPr>
          <a:xfrm>
            <a:off x="3381450" y="3709075"/>
            <a:ext cx="2381100" cy="3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815" name="Google Shape;815;p20"/>
          <p:cNvSpPr txBox="1"/>
          <p:nvPr>
            <p:ph idx="15" type="subTitle"/>
          </p:nvPr>
        </p:nvSpPr>
        <p:spPr>
          <a:xfrm>
            <a:off x="6053798" y="3709075"/>
            <a:ext cx="2381100" cy="391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grpSp>
        <p:nvGrpSpPr>
          <p:cNvPr id="816" name="Google Shape;816;p20"/>
          <p:cNvGrpSpPr/>
          <p:nvPr/>
        </p:nvGrpSpPr>
        <p:grpSpPr>
          <a:xfrm>
            <a:off x="305531" y="309374"/>
            <a:ext cx="8532938" cy="4524752"/>
            <a:chOff x="1665664" y="1061708"/>
            <a:chExt cx="7622778" cy="4029524"/>
          </a:xfrm>
        </p:grpSpPr>
        <p:grpSp>
          <p:nvGrpSpPr>
            <p:cNvPr id="817" name="Google Shape;817;p20"/>
            <p:cNvGrpSpPr/>
            <p:nvPr/>
          </p:nvGrpSpPr>
          <p:grpSpPr>
            <a:xfrm>
              <a:off x="5648839" y="1061708"/>
              <a:ext cx="3639603" cy="4029524"/>
              <a:chOff x="5648839" y="1061708"/>
              <a:chExt cx="3639603" cy="4029524"/>
            </a:xfrm>
          </p:grpSpPr>
          <p:sp>
            <p:nvSpPr>
              <p:cNvPr id="818" name="Google Shape;818;p20"/>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19" name="Google Shape;819;p20"/>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820" name="Google Shape;820;p20"/>
              <p:cNvGrpSpPr/>
              <p:nvPr/>
            </p:nvGrpSpPr>
            <p:grpSpPr>
              <a:xfrm>
                <a:off x="5648839" y="1401060"/>
                <a:ext cx="3637350" cy="3346325"/>
                <a:chOff x="5648839" y="1401060"/>
                <a:chExt cx="3637350" cy="3346325"/>
              </a:xfrm>
            </p:grpSpPr>
            <p:sp>
              <p:nvSpPr>
                <p:cNvPr id="821" name="Google Shape;821;p20"/>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2" name="Google Shape;822;p20"/>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3" name="Google Shape;823;p20"/>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4" name="Google Shape;824;p20"/>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5" name="Google Shape;825;p20"/>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6" name="Google Shape;826;p20"/>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7" name="Google Shape;827;p20"/>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8" name="Google Shape;828;p20"/>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9" name="Google Shape;829;p20"/>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0" name="Google Shape;830;p20"/>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1" name="Google Shape;831;p20"/>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32" name="Google Shape;832;p20"/>
              <p:cNvGrpSpPr/>
              <p:nvPr/>
            </p:nvGrpSpPr>
            <p:grpSpPr>
              <a:xfrm>
                <a:off x="5983398" y="1061708"/>
                <a:ext cx="3305044" cy="4023905"/>
                <a:chOff x="5983398" y="1061708"/>
                <a:chExt cx="3305044" cy="4023905"/>
              </a:xfrm>
            </p:grpSpPr>
            <p:sp>
              <p:nvSpPr>
                <p:cNvPr id="833" name="Google Shape;833;p20"/>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4" name="Google Shape;834;p20"/>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5" name="Google Shape;835;p20"/>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6" name="Google Shape;836;p20"/>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7" name="Google Shape;837;p20"/>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8" name="Google Shape;838;p20"/>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9" name="Google Shape;839;p20"/>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0" name="Google Shape;840;p20"/>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1" name="Google Shape;841;p20"/>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2" name="Google Shape;842;p20"/>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3" name="Google Shape;843;p20"/>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844" name="Google Shape;844;p20"/>
            <p:cNvGrpSpPr/>
            <p:nvPr/>
          </p:nvGrpSpPr>
          <p:grpSpPr>
            <a:xfrm>
              <a:off x="1665664" y="1061708"/>
              <a:ext cx="3977542" cy="4029523"/>
              <a:chOff x="1665664" y="1061708"/>
              <a:chExt cx="3977542" cy="4029523"/>
            </a:xfrm>
          </p:grpSpPr>
          <p:grpSp>
            <p:nvGrpSpPr>
              <p:cNvPr id="845" name="Google Shape;845;p20"/>
              <p:cNvGrpSpPr/>
              <p:nvPr/>
            </p:nvGrpSpPr>
            <p:grpSpPr>
              <a:xfrm>
                <a:off x="1667917" y="1401060"/>
                <a:ext cx="3974163" cy="3346325"/>
                <a:chOff x="1667917" y="1401060"/>
                <a:chExt cx="3974163" cy="3346325"/>
              </a:xfrm>
            </p:grpSpPr>
            <p:sp>
              <p:nvSpPr>
                <p:cNvPr id="846" name="Google Shape;846;p20"/>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7" name="Google Shape;847;p20"/>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8" name="Google Shape;848;p20"/>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9" name="Google Shape;849;p20"/>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0" name="Google Shape;850;p20"/>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1" name="Google Shape;851;p20"/>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2" name="Google Shape;852;p20"/>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3" name="Google Shape;853;p20"/>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4" name="Google Shape;854;p20"/>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5" name="Google Shape;855;p20"/>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6" name="Google Shape;856;p20"/>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857" name="Google Shape;857;p20"/>
              <p:cNvGrpSpPr/>
              <p:nvPr/>
            </p:nvGrpSpPr>
            <p:grpSpPr>
              <a:xfrm>
                <a:off x="2002476" y="1061708"/>
                <a:ext cx="3305044" cy="4023905"/>
                <a:chOff x="2002476" y="1061708"/>
                <a:chExt cx="3305044" cy="4023905"/>
              </a:xfrm>
            </p:grpSpPr>
            <p:sp>
              <p:nvSpPr>
                <p:cNvPr id="858" name="Google Shape;858;p20"/>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9" name="Google Shape;859;p20"/>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0" name="Google Shape;860;p20"/>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1" name="Google Shape;861;p20"/>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2" name="Google Shape;862;p20"/>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3" name="Google Shape;863;p20"/>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4" name="Google Shape;864;p20"/>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5" name="Google Shape;865;p20"/>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6" name="Google Shape;866;p20"/>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7" name="Google Shape;867;p20"/>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8" name="Google Shape;868;p20"/>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869" name="Google Shape;869;p20"/>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grpSp>
        <p:nvGrpSpPr>
          <p:cNvPr id="29" name="Google Shape;29;p3"/>
          <p:cNvGrpSpPr/>
          <p:nvPr/>
        </p:nvGrpSpPr>
        <p:grpSpPr>
          <a:xfrm flipH="1">
            <a:off x="957220" y="539456"/>
            <a:ext cx="7229561" cy="4064588"/>
            <a:chOff x="73489" y="1188045"/>
            <a:chExt cx="7883067" cy="4432001"/>
          </a:xfrm>
        </p:grpSpPr>
        <p:sp>
          <p:nvSpPr>
            <p:cNvPr id="30" name="Google Shape;30;p3"/>
            <p:cNvSpPr/>
            <p:nvPr/>
          </p:nvSpPr>
          <p:spPr>
            <a:xfrm>
              <a:off x="73489" y="1188885"/>
              <a:ext cx="582453" cy="4431160"/>
            </a:xfrm>
            <a:custGeom>
              <a:rect b="b" l="l" r="r" t="t"/>
              <a:pathLst>
                <a:path extrusionOk="0" h="4431160" w="582453">
                  <a:moveTo>
                    <a:pt x="146558" y="4431161"/>
                  </a:moveTo>
                  <a:lnTo>
                    <a:pt x="145718" y="4431161"/>
                  </a:ln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888" y="3617857"/>
                    <a:pt x="60891" y="3579629"/>
                    <a:pt x="60891" y="3540560"/>
                  </a:cubicBezTo>
                  <a:cubicBezTo>
                    <a:pt x="60891" y="3501491"/>
                    <a:pt x="81888" y="3463262"/>
                    <a:pt x="123462" y="3426294"/>
                  </a:cubicBezTo>
                  <a:lnTo>
                    <a:pt x="375844" y="3200283"/>
                  </a:lnTo>
                  <a:cubicBezTo>
                    <a:pt x="412799" y="3167095"/>
                    <a:pt x="431696" y="3133068"/>
                    <a:pt x="431696" y="3099040"/>
                  </a:cubicBezTo>
                  <a:cubicBezTo>
                    <a:pt x="431696" y="3065012"/>
                    <a:pt x="412799" y="3030565"/>
                    <a:pt x="375844" y="2997797"/>
                  </a:cubicBezTo>
                  <a:lnTo>
                    <a:pt x="123462" y="2771786"/>
                  </a:lnTo>
                  <a:cubicBezTo>
                    <a:pt x="81888" y="2734398"/>
                    <a:pt x="60891" y="2696169"/>
                    <a:pt x="60891" y="2657520"/>
                  </a:cubicBezTo>
                  <a:cubicBezTo>
                    <a:pt x="60891" y="2618872"/>
                    <a:pt x="81888" y="2580223"/>
                    <a:pt x="123462" y="2543254"/>
                  </a:cubicBezTo>
                  <a:lnTo>
                    <a:pt x="375844" y="2317243"/>
                  </a:lnTo>
                  <a:cubicBezTo>
                    <a:pt x="412799" y="2284056"/>
                    <a:pt x="431696" y="2250028"/>
                    <a:pt x="431696" y="2216001"/>
                  </a:cubicBezTo>
                  <a:cubicBezTo>
                    <a:pt x="431696" y="2181973"/>
                    <a:pt x="412799" y="2147525"/>
                    <a:pt x="375844" y="2114758"/>
                  </a:cubicBezTo>
                  <a:lnTo>
                    <a:pt x="123882" y="1888747"/>
                  </a:lnTo>
                  <a:cubicBezTo>
                    <a:pt x="82308" y="1851358"/>
                    <a:pt x="61311" y="1813130"/>
                    <a:pt x="61311" y="1774481"/>
                  </a:cubicBezTo>
                  <a:cubicBezTo>
                    <a:pt x="61311" y="1735832"/>
                    <a:pt x="82308" y="1697183"/>
                    <a:pt x="123882" y="1660215"/>
                  </a:cubicBezTo>
                  <a:lnTo>
                    <a:pt x="376264" y="1434204"/>
                  </a:lnTo>
                  <a:cubicBezTo>
                    <a:pt x="413219" y="1401017"/>
                    <a:pt x="432116" y="1366989"/>
                    <a:pt x="432116" y="1332961"/>
                  </a:cubicBezTo>
                  <a:cubicBezTo>
                    <a:pt x="432116" y="1298933"/>
                    <a:pt x="413219" y="1264486"/>
                    <a:pt x="376264" y="1231718"/>
                  </a:cubicBezTo>
                  <a:lnTo>
                    <a:pt x="123882" y="1005707"/>
                  </a:lnTo>
                  <a:cubicBezTo>
                    <a:pt x="81888" y="967058"/>
                    <a:pt x="60891" y="92883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3" y="410013"/>
                    <a:pt x="582453" y="448661"/>
                  </a:cubicBezTo>
                  <a:cubicBezTo>
                    <a:pt x="582453"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3" y="1293052"/>
                    <a:pt x="582453" y="1331701"/>
                  </a:cubicBezTo>
                  <a:cubicBezTo>
                    <a:pt x="582453" y="1370350"/>
                    <a:pt x="561457" y="1408998"/>
                    <a:pt x="519883" y="1446387"/>
                  </a:cubicBezTo>
                  <a:lnTo>
                    <a:pt x="267500" y="1672398"/>
                  </a:lnTo>
                  <a:cubicBezTo>
                    <a:pt x="230546" y="1705585"/>
                    <a:pt x="211649" y="1739613"/>
                    <a:pt x="211649" y="1773641"/>
                  </a:cubicBezTo>
                  <a:cubicBezTo>
                    <a:pt x="211649" y="1807668"/>
                    <a:pt x="230546" y="1842116"/>
                    <a:pt x="267500" y="1874884"/>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2"/>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3"/>
                  </a:cubicBezTo>
                  <a:lnTo>
                    <a:pt x="519463" y="3867394"/>
                  </a:lnTo>
                  <a:cubicBezTo>
                    <a:pt x="561037" y="3904782"/>
                    <a:pt x="582034" y="3943011"/>
                    <a:pt x="582034" y="3981659"/>
                  </a:cubicBezTo>
                  <a:cubicBezTo>
                    <a:pt x="582034" y="4020308"/>
                    <a:pt x="561037" y="4058957"/>
                    <a:pt x="519463" y="4095925"/>
                  </a:cubicBezTo>
                  <a:lnTo>
                    <a:pt x="146558" y="4431161"/>
                  </a:lnTo>
                  <a:close/>
                  <a:moveTo>
                    <a:pt x="7559" y="4417718"/>
                  </a:moveTo>
                  <a:lnTo>
                    <a:pt x="145298" y="4428221"/>
                  </a:lnTo>
                  <a:lnTo>
                    <a:pt x="517363" y="4094665"/>
                  </a:lnTo>
                  <a:cubicBezTo>
                    <a:pt x="558097" y="4058116"/>
                    <a:pt x="579094" y="4020308"/>
                    <a:pt x="579094" y="3982499"/>
                  </a:cubicBezTo>
                  <a:cubicBezTo>
                    <a:pt x="579094" y="3944691"/>
                    <a:pt x="558517" y="3906882"/>
                    <a:pt x="517363" y="3870334"/>
                  </a:cubicBezTo>
                  <a:lnTo>
                    <a:pt x="264981" y="3644323"/>
                  </a:lnTo>
                  <a:cubicBezTo>
                    <a:pt x="227186" y="3610716"/>
                    <a:pt x="208289" y="3575848"/>
                    <a:pt x="208289" y="3540560"/>
                  </a:cubicBezTo>
                  <a:cubicBezTo>
                    <a:pt x="208289" y="3505272"/>
                    <a:pt x="227186" y="3470404"/>
                    <a:pt x="264981" y="3436796"/>
                  </a:cubicBezTo>
                  <a:lnTo>
                    <a:pt x="517363" y="3210785"/>
                  </a:lnTo>
                  <a:cubicBezTo>
                    <a:pt x="558097" y="3174237"/>
                    <a:pt x="579094" y="3136428"/>
                    <a:pt x="579094" y="3098620"/>
                  </a:cubicBezTo>
                  <a:cubicBezTo>
                    <a:pt x="579094" y="3060811"/>
                    <a:pt x="558517" y="3023003"/>
                    <a:pt x="517363" y="2986455"/>
                  </a:cubicBezTo>
                  <a:lnTo>
                    <a:pt x="264981" y="2760444"/>
                  </a:lnTo>
                  <a:cubicBezTo>
                    <a:pt x="227186" y="2726836"/>
                    <a:pt x="208289" y="2691968"/>
                    <a:pt x="208289" y="2656680"/>
                  </a:cubicBezTo>
                  <a:cubicBezTo>
                    <a:pt x="208289" y="2621392"/>
                    <a:pt x="227186" y="2586524"/>
                    <a:pt x="264981" y="2552917"/>
                  </a:cubicBezTo>
                  <a:lnTo>
                    <a:pt x="517363" y="2326906"/>
                  </a:lnTo>
                  <a:cubicBezTo>
                    <a:pt x="558097" y="2290358"/>
                    <a:pt x="579094" y="2252549"/>
                    <a:pt x="579094" y="2214740"/>
                  </a:cubicBezTo>
                  <a:cubicBezTo>
                    <a:pt x="579094" y="2176932"/>
                    <a:pt x="558517" y="2139123"/>
                    <a:pt x="517363" y="2102575"/>
                  </a:cubicBezTo>
                  <a:lnTo>
                    <a:pt x="265401" y="1876564"/>
                  </a:lnTo>
                  <a:cubicBezTo>
                    <a:pt x="227606" y="1842956"/>
                    <a:pt x="208709" y="1808088"/>
                    <a:pt x="208709" y="1772801"/>
                  </a:cubicBezTo>
                  <a:cubicBezTo>
                    <a:pt x="208709" y="1737512"/>
                    <a:pt x="227606" y="1702645"/>
                    <a:pt x="265401" y="1669037"/>
                  </a:cubicBezTo>
                  <a:lnTo>
                    <a:pt x="517783" y="1443026"/>
                  </a:lnTo>
                  <a:cubicBezTo>
                    <a:pt x="558517" y="1406478"/>
                    <a:pt x="579514" y="1368669"/>
                    <a:pt x="579514" y="1330861"/>
                  </a:cubicBezTo>
                  <a:cubicBezTo>
                    <a:pt x="579514" y="1293052"/>
                    <a:pt x="558937" y="1255244"/>
                    <a:pt x="517783" y="1218695"/>
                  </a:cubicBezTo>
                  <a:lnTo>
                    <a:pt x="265401" y="992684"/>
                  </a:lnTo>
                  <a:cubicBezTo>
                    <a:pt x="227606" y="959077"/>
                    <a:pt x="208709" y="924209"/>
                    <a:pt x="208709" y="888921"/>
                  </a:cubicBezTo>
                  <a:cubicBezTo>
                    <a:pt x="208709" y="853633"/>
                    <a:pt x="227606" y="818765"/>
                    <a:pt x="265401" y="785157"/>
                  </a:cubicBezTo>
                  <a:lnTo>
                    <a:pt x="517783" y="559146"/>
                  </a:lnTo>
                  <a:cubicBezTo>
                    <a:pt x="558517" y="522598"/>
                    <a:pt x="579514" y="484790"/>
                    <a:pt x="579514" y="446981"/>
                  </a:cubicBezTo>
                  <a:cubicBezTo>
                    <a:pt x="579514" y="409172"/>
                    <a:pt x="558937" y="371364"/>
                    <a:pt x="517783" y="334816"/>
                  </a:cubicBezTo>
                  <a:lnTo>
                    <a:pt x="145718" y="1260"/>
                  </a:lnTo>
                  <a:lnTo>
                    <a:pt x="7979" y="11763"/>
                  </a:lnTo>
                  <a:lnTo>
                    <a:pt x="377944" y="343218"/>
                  </a:lnTo>
                  <a:cubicBezTo>
                    <a:pt x="415738" y="376825"/>
                    <a:pt x="434635" y="411693"/>
                    <a:pt x="434635" y="446981"/>
                  </a:cubicBezTo>
                  <a:cubicBezTo>
                    <a:pt x="434635" y="482269"/>
                    <a:pt x="415738" y="517137"/>
                    <a:pt x="377944" y="550744"/>
                  </a:cubicBezTo>
                  <a:lnTo>
                    <a:pt x="125561" y="776756"/>
                  </a:lnTo>
                  <a:cubicBezTo>
                    <a:pt x="84827" y="814144"/>
                    <a:pt x="63831" y="851952"/>
                    <a:pt x="63831" y="889761"/>
                  </a:cubicBezTo>
                  <a:cubicBezTo>
                    <a:pt x="63831" y="927570"/>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1" y="1735832"/>
                    <a:pt x="63831" y="1773641"/>
                  </a:cubicBezTo>
                  <a:cubicBezTo>
                    <a:pt x="63831" y="1811449"/>
                    <a:pt x="84407" y="1849258"/>
                    <a:pt x="125561" y="1885806"/>
                  </a:cubicBezTo>
                  <a:lnTo>
                    <a:pt x="377524" y="2111817"/>
                  </a:lnTo>
                  <a:cubicBezTo>
                    <a:pt x="415318" y="2145425"/>
                    <a:pt x="434215" y="2180293"/>
                    <a:pt x="434215" y="2215580"/>
                  </a:cubicBezTo>
                  <a:cubicBezTo>
                    <a:pt x="434215" y="2250869"/>
                    <a:pt x="415318" y="2285736"/>
                    <a:pt x="377524" y="2319344"/>
                  </a:cubicBezTo>
                  <a:lnTo>
                    <a:pt x="125561" y="2544935"/>
                  </a:lnTo>
                  <a:cubicBezTo>
                    <a:pt x="84827" y="2581483"/>
                    <a:pt x="63831" y="2619292"/>
                    <a:pt x="63831" y="2657100"/>
                  </a:cubicBezTo>
                  <a:cubicBezTo>
                    <a:pt x="63831" y="2694909"/>
                    <a:pt x="84407" y="2732717"/>
                    <a:pt x="125561" y="2769266"/>
                  </a:cubicBezTo>
                  <a:lnTo>
                    <a:pt x="377944" y="2995277"/>
                  </a:lnTo>
                  <a:cubicBezTo>
                    <a:pt x="415738" y="3028884"/>
                    <a:pt x="434635" y="3063752"/>
                    <a:pt x="434635" y="3099040"/>
                  </a:cubicBezTo>
                  <a:cubicBezTo>
                    <a:pt x="434635" y="3134328"/>
                    <a:pt x="415738" y="3169196"/>
                    <a:pt x="377944" y="3202803"/>
                  </a:cubicBezTo>
                  <a:lnTo>
                    <a:pt x="125561" y="3428815"/>
                  </a:lnTo>
                  <a:cubicBezTo>
                    <a:pt x="84827" y="3464943"/>
                    <a:pt x="63831" y="3502751"/>
                    <a:pt x="63831" y="3540560"/>
                  </a:cubicBezTo>
                  <a:cubicBezTo>
                    <a:pt x="63831" y="3578368"/>
                    <a:pt x="84407" y="3616177"/>
                    <a:pt x="125561" y="3652725"/>
                  </a:cubicBezTo>
                  <a:lnTo>
                    <a:pt x="377944" y="3878736"/>
                  </a:lnTo>
                  <a:cubicBezTo>
                    <a:pt x="415738" y="3912344"/>
                    <a:pt x="434635" y="3947212"/>
                    <a:pt x="434635" y="3982499"/>
                  </a:cubicBezTo>
                  <a:cubicBezTo>
                    <a:pt x="434635" y="4017787"/>
                    <a:pt x="415738" y="4052656"/>
                    <a:pt x="377944" y="4086263"/>
                  </a:cubicBezTo>
                  <a:lnTo>
                    <a:pt x="755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3"/>
            <p:cNvSpPr/>
            <p:nvPr/>
          </p:nvSpPr>
          <p:spPr>
            <a:xfrm>
              <a:off x="560196" y="1191406"/>
              <a:ext cx="582453" cy="4428640"/>
            </a:xfrm>
            <a:custGeom>
              <a:rect b="b" l="l" r="r" t="t"/>
              <a:pathLst>
                <a:path extrusionOk="0" h="4428640" w="582453">
                  <a:moveTo>
                    <a:pt x="146558" y="4428640"/>
                  </a:moveTo>
                  <a:lnTo>
                    <a:pt x="145718" y="4428640"/>
                  </a:lnTo>
                  <a:lnTo>
                    <a:pt x="0" y="4417718"/>
                  </a:lnTo>
                  <a:lnTo>
                    <a:pt x="375424" y="4081642"/>
                  </a:lnTo>
                  <a:cubicBezTo>
                    <a:pt x="412379" y="4048454"/>
                    <a:pt x="431276" y="4014427"/>
                    <a:pt x="431276" y="3980399"/>
                  </a:cubicBezTo>
                  <a:cubicBezTo>
                    <a:pt x="431276" y="3946371"/>
                    <a:pt x="412379" y="3911924"/>
                    <a:pt x="375424" y="3879156"/>
                  </a:cubicBezTo>
                  <a:lnTo>
                    <a:pt x="123042" y="3653145"/>
                  </a:lnTo>
                  <a:cubicBezTo>
                    <a:pt x="81468" y="3615757"/>
                    <a:pt x="60471" y="3577528"/>
                    <a:pt x="60471" y="3538879"/>
                  </a:cubicBezTo>
                  <a:cubicBezTo>
                    <a:pt x="60471" y="3500231"/>
                    <a:pt x="81468" y="3461582"/>
                    <a:pt x="123042" y="3424614"/>
                  </a:cubicBezTo>
                  <a:lnTo>
                    <a:pt x="375424" y="3198603"/>
                  </a:lnTo>
                  <a:cubicBezTo>
                    <a:pt x="412379" y="3165415"/>
                    <a:pt x="431276" y="3131387"/>
                    <a:pt x="431276" y="3097360"/>
                  </a:cubicBezTo>
                  <a:cubicBezTo>
                    <a:pt x="431276" y="3063332"/>
                    <a:pt x="412379" y="3028884"/>
                    <a:pt x="375424" y="2996117"/>
                  </a:cubicBezTo>
                  <a:lnTo>
                    <a:pt x="123042" y="2770106"/>
                  </a:lnTo>
                  <a:cubicBezTo>
                    <a:pt x="81468" y="2732717"/>
                    <a:pt x="60471" y="2694489"/>
                    <a:pt x="60471" y="2655840"/>
                  </a:cubicBezTo>
                  <a:cubicBezTo>
                    <a:pt x="60471" y="2617191"/>
                    <a:pt x="81468" y="2578542"/>
                    <a:pt x="123042" y="2541574"/>
                  </a:cubicBezTo>
                  <a:lnTo>
                    <a:pt x="375424" y="2315563"/>
                  </a:lnTo>
                  <a:cubicBezTo>
                    <a:pt x="412379" y="2282375"/>
                    <a:pt x="431276" y="2248348"/>
                    <a:pt x="431276" y="2214320"/>
                  </a:cubicBezTo>
                  <a:cubicBezTo>
                    <a:pt x="431276" y="2180292"/>
                    <a:pt x="412379" y="2145845"/>
                    <a:pt x="375424" y="2113077"/>
                  </a:cubicBezTo>
                  <a:lnTo>
                    <a:pt x="123462" y="1887066"/>
                  </a:lnTo>
                  <a:cubicBezTo>
                    <a:pt x="81888" y="1849678"/>
                    <a:pt x="60891" y="1811449"/>
                    <a:pt x="60891" y="1772800"/>
                  </a:cubicBezTo>
                  <a:cubicBezTo>
                    <a:pt x="60891" y="1734152"/>
                    <a:pt x="81888" y="1695503"/>
                    <a:pt x="123462" y="1658535"/>
                  </a:cubicBezTo>
                  <a:lnTo>
                    <a:pt x="375844" y="1432524"/>
                  </a:lnTo>
                  <a:cubicBezTo>
                    <a:pt x="412799" y="1399336"/>
                    <a:pt x="431696" y="1365308"/>
                    <a:pt x="431696" y="1331281"/>
                  </a:cubicBezTo>
                  <a:cubicBezTo>
                    <a:pt x="431696" y="1297253"/>
                    <a:pt x="412799" y="1262805"/>
                    <a:pt x="375844" y="1230038"/>
                  </a:cubicBezTo>
                  <a:lnTo>
                    <a:pt x="123462" y="1004027"/>
                  </a:lnTo>
                  <a:cubicBezTo>
                    <a:pt x="81888" y="966638"/>
                    <a:pt x="60891" y="92841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4" y="410013"/>
                    <a:pt x="582454" y="448661"/>
                  </a:cubicBezTo>
                  <a:cubicBezTo>
                    <a:pt x="582454"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4" y="1293052"/>
                    <a:pt x="582454" y="1331701"/>
                  </a:cubicBezTo>
                  <a:cubicBezTo>
                    <a:pt x="582454" y="1370350"/>
                    <a:pt x="561457"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2"/>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4"/>
                  </a:lnTo>
                  <a:cubicBezTo>
                    <a:pt x="561037" y="3904782"/>
                    <a:pt x="582034" y="3943011"/>
                    <a:pt x="582034" y="3981659"/>
                  </a:cubicBezTo>
                  <a:cubicBezTo>
                    <a:pt x="582034" y="4020308"/>
                    <a:pt x="561037" y="4058957"/>
                    <a:pt x="519463" y="4095925"/>
                  </a:cubicBezTo>
                  <a:lnTo>
                    <a:pt x="146558" y="4428640"/>
                  </a:lnTo>
                  <a:close/>
                  <a:moveTo>
                    <a:pt x="7559" y="4415198"/>
                  </a:moveTo>
                  <a:lnTo>
                    <a:pt x="145298" y="4425700"/>
                  </a:lnTo>
                  <a:lnTo>
                    <a:pt x="517363" y="4092144"/>
                  </a:lnTo>
                  <a:cubicBezTo>
                    <a:pt x="558097" y="4055596"/>
                    <a:pt x="579094" y="4017787"/>
                    <a:pt x="579094" y="3979979"/>
                  </a:cubicBezTo>
                  <a:cubicBezTo>
                    <a:pt x="579094" y="3942170"/>
                    <a:pt x="558517" y="3904362"/>
                    <a:pt x="517363" y="3867814"/>
                  </a:cubicBezTo>
                  <a:lnTo>
                    <a:pt x="264981" y="3641803"/>
                  </a:lnTo>
                  <a:cubicBezTo>
                    <a:pt x="227186" y="3608195"/>
                    <a:pt x="208289" y="3573327"/>
                    <a:pt x="208289" y="3538039"/>
                  </a:cubicBezTo>
                  <a:cubicBezTo>
                    <a:pt x="208289" y="3502751"/>
                    <a:pt x="227186" y="3467883"/>
                    <a:pt x="264981" y="3434276"/>
                  </a:cubicBezTo>
                  <a:lnTo>
                    <a:pt x="517363" y="3208265"/>
                  </a:lnTo>
                  <a:cubicBezTo>
                    <a:pt x="558097" y="3171716"/>
                    <a:pt x="579094" y="3133908"/>
                    <a:pt x="579094" y="3096099"/>
                  </a:cubicBezTo>
                  <a:cubicBezTo>
                    <a:pt x="579094" y="3058291"/>
                    <a:pt x="558517" y="3020482"/>
                    <a:pt x="517363" y="2983934"/>
                  </a:cubicBezTo>
                  <a:lnTo>
                    <a:pt x="264981" y="2757923"/>
                  </a:lnTo>
                  <a:cubicBezTo>
                    <a:pt x="227186" y="2724315"/>
                    <a:pt x="208289" y="2689448"/>
                    <a:pt x="208289" y="2654159"/>
                  </a:cubicBezTo>
                  <a:cubicBezTo>
                    <a:pt x="208289" y="2618872"/>
                    <a:pt x="227186" y="2584004"/>
                    <a:pt x="264981" y="2550396"/>
                  </a:cubicBezTo>
                  <a:lnTo>
                    <a:pt x="517363" y="2324385"/>
                  </a:lnTo>
                  <a:cubicBezTo>
                    <a:pt x="558097" y="2287837"/>
                    <a:pt x="579094" y="2250028"/>
                    <a:pt x="579094" y="2212220"/>
                  </a:cubicBezTo>
                  <a:cubicBezTo>
                    <a:pt x="579094" y="2174411"/>
                    <a:pt x="558517" y="2136603"/>
                    <a:pt x="517363" y="2100054"/>
                  </a:cubicBezTo>
                  <a:lnTo>
                    <a:pt x="265401" y="1874043"/>
                  </a:lnTo>
                  <a:cubicBezTo>
                    <a:pt x="227606" y="1840436"/>
                    <a:pt x="208709" y="1805568"/>
                    <a:pt x="208709" y="1770280"/>
                  </a:cubicBezTo>
                  <a:cubicBezTo>
                    <a:pt x="208709" y="1734992"/>
                    <a:pt x="227606" y="1700124"/>
                    <a:pt x="265401" y="1666516"/>
                  </a:cubicBezTo>
                  <a:lnTo>
                    <a:pt x="517783" y="1440505"/>
                  </a:lnTo>
                  <a:cubicBezTo>
                    <a:pt x="558517" y="1403957"/>
                    <a:pt x="579514" y="1366149"/>
                    <a:pt x="579514" y="1328340"/>
                  </a:cubicBezTo>
                  <a:cubicBezTo>
                    <a:pt x="579514" y="1290532"/>
                    <a:pt x="558937" y="1252723"/>
                    <a:pt x="517783" y="1216175"/>
                  </a:cubicBezTo>
                  <a:lnTo>
                    <a:pt x="265401" y="990164"/>
                  </a:lnTo>
                  <a:cubicBezTo>
                    <a:pt x="227606" y="956556"/>
                    <a:pt x="208709" y="921688"/>
                    <a:pt x="208709" y="886400"/>
                  </a:cubicBezTo>
                  <a:cubicBezTo>
                    <a:pt x="208709" y="851112"/>
                    <a:pt x="227606" y="816244"/>
                    <a:pt x="265401" y="782637"/>
                  </a:cubicBezTo>
                  <a:lnTo>
                    <a:pt x="517783" y="556626"/>
                  </a:lnTo>
                  <a:cubicBezTo>
                    <a:pt x="558517" y="520077"/>
                    <a:pt x="579514" y="482269"/>
                    <a:pt x="579514" y="444460"/>
                  </a:cubicBezTo>
                  <a:cubicBezTo>
                    <a:pt x="579514" y="406652"/>
                    <a:pt x="558937" y="368843"/>
                    <a:pt x="517783" y="33229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1" y="849852"/>
                    <a:pt x="63411" y="887661"/>
                  </a:cubicBezTo>
                  <a:cubicBezTo>
                    <a:pt x="63411" y="925469"/>
                    <a:pt x="83988" y="963278"/>
                    <a:pt x="125141" y="999826"/>
                  </a:cubicBezTo>
                  <a:lnTo>
                    <a:pt x="377524" y="1225837"/>
                  </a:lnTo>
                  <a:cubicBezTo>
                    <a:pt x="415318" y="1259445"/>
                    <a:pt x="434216" y="1294312"/>
                    <a:pt x="434216" y="1329600"/>
                  </a:cubicBezTo>
                  <a:cubicBezTo>
                    <a:pt x="434216" y="1364888"/>
                    <a:pt x="415318" y="1399756"/>
                    <a:pt x="377524" y="1433364"/>
                  </a:cubicBezTo>
                  <a:lnTo>
                    <a:pt x="125141" y="1659375"/>
                  </a:lnTo>
                  <a:cubicBezTo>
                    <a:pt x="84407" y="1695923"/>
                    <a:pt x="63411" y="1733732"/>
                    <a:pt x="63411" y="1771540"/>
                  </a:cubicBezTo>
                  <a:cubicBezTo>
                    <a:pt x="63411" y="1809349"/>
                    <a:pt x="83988" y="1847157"/>
                    <a:pt x="125141" y="1883706"/>
                  </a:cubicBezTo>
                  <a:lnTo>
                    <a:pt x="377104" y="2109717"/>
                  </a:lnTo>
                  <a:cubicBezTo>
                    <a:pt x="414898" y="2143324"/>
                    <a:pt x="433796" y="2178192"/>
                    <a:pt x="433796" y="2213480"/>
                  </a:cubicBezTo>
                  <a:cubicBezTo>
                    <a:pt x="433796" y="2248768"/>
                    <a:pt x="414898" y="2283636"/>
                    <a:pt x="377104" y="2317244"/>
                  </a:cubicBezTo>
                  <a:lnTo>
                    <a:pt x="125561" y="2542414"/>
                  </a:lnTo>
                  <a:cubicBezTo>
                    <a:pt x="84827" y="2578963"/>
                    <a:pt x="63831" y="2616771"/>
                    <a:pt x="63831" y="2654580"/>
                  </a:cubicBezTo>
                  <a:cubicBezTo>
                    <a:pt x="63831" y="2692388"/>
                    <a:pt x="84407" y="2730197"/>
                    <a:pt x="125561" y="2766745"/>
                  </a:cubicBezTo>
                  <a:lnTo>
                    <a:pt x="377944" y="2992756"/>
                  </a:lnTo>
                  <a:cubicBezTo>
                    <a:pt x="415738" y="3026364"/>
                    <a:pt x="434635" y="3061232"/>
                    <a:pt x="434635" y="3096520"/>
                  </a:cubicBezTo>
                  <a:cubicBezTo>
                    <a:pt x="434635" y="3131807"/>
                    <a:pt x="415738" y="3166675"/>
                    <a:pt x="377944" y="3200283"/>
                  </a:cubicBezTo>
                  <a:lnTo>
                    <a:pt x="125561" y="3426294"/>
                  </a:lnTo>
                  <a:cubicBezTo>
                    <a:pt x="84827" y="3462842"/>
                    <a:pt x="63831" y="3500651"/>
                    <a:pt x="63831" y="3538459"/>
                  </a:cubicBezTo>
                  <a:cubicBezTo>
                    <a:pt x="63831" y="3576268"/>
                    <a:pt x="84407" y="3614076"/>
                    <a:pt x="125561" y="3650625"/>
                  </a:cubicBezTo>
                  <a:lnTo>
                    <a:pt x="377944" y="3876636"/>
                  </a:lnTo>
                  <a:cubicBezTo>
                    <a:pt x="415738" y="3910243"/>
                    <a:pt x="434635" y="3945111"/>
                    <a:pt x="434635" y="3980399"/>
                  </a:cubicBezTo>
                  <a:cubicBezTo>
                    <a:pt x="434635" y="4015687"/>
                    <a:pt x="415738" y="4050555"/>
                    <a:pt x="377944" y="4084163"/>
                  </a:cubicBezTo>
                  <a:lnTo>
                    <a:pt x="7559" y="44151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3"/>
            <p:cNvSpPr/>
            <p:nvPr/>
          </p:nvSpPr>
          <p:spPr>
            <a:xfrm>
              <a:off x="1046904"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3" y="411273"/>
                    <a:pt x="582453" y="449922"/>
                  </a:cubicBezTo>
                  <a:cubicBezTo>
                    <a:pt x="582453" y="488570"/>
                    <a:pt x="561457" y="527219"/>
                    <a:pt x="519883" y="564187"/>
                  </a:cubicBezTo>
                  <a:lnTo>
                    <a:pt x="267500" y="787258"/>
                  </a:lnTo>
                  <a:cubicBezTo>
                    <a:pt x="230546" y="820445"/>
                    <a:pt x="211649" y="854473"/>
                    <a:pt x="211649" y="888501"/>
                  </a:cubicBezTo>
                  <a:cubicBezTo>
                    <a:pt x="211649" y="922528"/>
                    <a:pt x="230546" y="956976"/>
                    <a:pt x="267500" y="989744"/>
                  </a:cubicBezTo>
                  <a:lnTo>
                    <a:pt x="519883" y="1215755"/>
                  </a:lnTo>
                  <a:cubicBezTo>
                    <a:pt x="561457" y="1253143"/>
                    <a:pt x="582453" y="1291372"/>
                    <a:pt x="582453" y="1330020"/>
                  </a:cubicBezTo>
                  <a:cubicBezTo>
                    <a:pt x="582453" y="1368669"/>
                    <a:pt x="561457" y="1407318"/>
                    <a:pt x="519883" y="1444706"/>
                  </a:cubicBezTo>
                  <a:lnTo>
                    <a:pt x="267500" y="1670717"/>
                  </a:lnTo>
                  <a:cubicBezTo>
                    <a:pt x="230546" y="1703905"/>
                    <a:pt x="211649" y="1737933"/>
                    <a:pt x="211649" y="1771960"/>
                  </a:cubicBezTo>
                  <a:cubicBezTo>
                    <a:pt x="211649" y="1805988"/>
                    <a:pt x="230546" y="1840436"/>
                    <a:pt x="267500" y="1873203"/>
                  </a:cubicBezTo>
                  <a:lnTo>
                    <a:pt x="519463" y="2099214"/>
                  </a:lnTo>
                  <a:cubicBezTo>
                    <a:pt x="561037" y="2136603"/>
                    <a:pt x="582033" y="2174831"/>
                    <a:pt x="582033" y="2213480"/>
                  </a:cubicBezTo>
                  <a:cubicBezTo>
                    <a:pt x="582033" y="2252129"/>
                    <a:pt x="561037" y="2290777"/>
                    <a:pt x="519463" y="2328166"/>
                  </a:cubicBezTo>
                  <a:lnTo>
                    <a:pt x="267500" y="2554597"/>
                  </a:lnTo>
                  <a:cubicBezTo>
                    <a:pt x="230546" y="2587785"/>
                    <a:pt x="211649" y="2621812"/>
                    <a:pt x="211649" y="2655840"/>
                  </a:cubicBezTo>
                  <a:cubicBezTo>
                    <a:pt x="211649" y="2689868"/>
                    <a:pt x="230546" y="2724315"/>
                    <a:pt x="267500" y="2757083"/>
                  </a:cubicBezTo>
                  <a:lnTo>
                    <a:pt x="519883" y="2983094"/>
                  </a:lnTo>
                  <a:cubicBezTo>
                    <a:pt x="561457" y="3020482"/>
                    <a:pt x="582453" y="3058711"/>
                    <a:pt x="582453" y="3097360"/>
                  </a:cubicBezTo>
                  <a:cubicBezTo>
                    <a:pt x="582453" y="3136008"/>
                    <a:pt x="561457" y="3174657"/>
                    <a:pt x="519883" y="3211625"/>
                  </a:cubicBezTo>
                  <a:lnTo>
                    <a:pt x="267500" y="3438057"/>
                  </a:lnTo>
                  <a:cubicBezTo>
                    <a:pt x="230546" y="3471244"/>
                    <a:pt x="211649" y="3505272"/>
                    <a:pt x="211649" y="3539299"/>
                  </a:cubicBezTo>
                  <a:cubicBezTo>
                    <a:pt x="211649" y="3573327"/>
                    <a:pt x="230546" y="3607775"/>
                    <a:pt x="267500" y="3640542"/>
                  </a:cubicBezTo>
                  <a:lnTo>
                    <a:pt x="519883" y="3866554"/>
                  </a:lnTo>
                  <a:cubicBezTo>
                    <a:pt x="561457" y="3903942"/>
                    <a:pt x="582453" y="3942171"/>
                    <a:pt x="582453" y="3980819"/>
                  </a:cubicBezTo>
                  <a:cubicBezTo>
                    <a:pt x="582453" y="4019468"/>
                    <a:pt x="561457" y="4058117"/>
                    <a:pt x="519883" y="4095085"/>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561" y="2543675"/>
                  </a:lnTo>
                  <a:cubicBezTo>
                    <a:pt x="84827" y="2580223"/>
                    <a:pt x="63831" y="2618031"/>
                    <a:pt x="63831" y="2655840"/>
                  </a:cubicBezTo>
                  <a:cubicBezTo>
                    <a:pt x="63831"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1" y="3501911"/>
                    <a:pt x="63831" y="3539719"/>
                  </a:cubicBezTo>
                  <a:cubicBezTo>
                    <a:pt x="63831"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3"/>
            <p:cNvSpPr/>
            <p:nvPr/>
          </p:nvSpPr>
          <p:spPr>
            <a:xfrm>
              <a:off x="1533612"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0" y="1875304"/>
                  </a:lnTo>
                  <a:cubicBezTo>
                    <a:pt x="227606" y="1841696"/>
                    <a:pt x="208709" y="1806828"/>
                    <a:pt x="208709" y="1771540"/>
                  </a:cubicBezTo>
                  <a:cubicBezTo>
                    <a:pt x="208709" y="1736252"/>
                    <a:pt x="227606" y="1701384"/>
                    <a:pt x="265400" y="1667777"/>
                  </a:cubicBezTo>
                  <a:lnTo>
                    <a:pt x="517783" y="1441766"/>
                  </a:lnTo>
                  <a:cubicBezTo>
                    <a:pt x="558517" y="1405217"/>
                    <a:pt x="579514" y="1367409"/>
                    <a:pt x="579514" y="1329600"/>
                  </a:cubicBezTo>
                  <a:cubicBezTo>
                    <a:pt x="579514" y="1291792"/>
                    <a:pt x="558937" y="1253983"/>
                    <a:pt x="517783" y="1217435"/>
                  </a:cubicBezTo>
                  <a:lnTo>
                    <a:pt x="265400" y="991424"/>
                  </a:lnTo>
                  <a:cubicBezTo>
                    <a:pt x="227606" y="957816"/>
                    <a:pt x="208709" y="922949"/>
                    <a:pt x="208709" y="887660"/>
                  </a:cubicBezTo>
                  <a:cubicBezTo>
                    <a:pt x="208709" y="852373"/>
                    <a:pt x="227606" y="817505"/>
                    <a:pt x="265400"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0" y="849852"/>
                    <a:pt x="63830" y="887660"/>
                  </a:cubicBezTo>
                  <a:cubicBezTo>
                    <a:pt x="63830"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0" y="1733732"/>
                    <a:pt x="63830" y="1771540"/>
                  </a:cubicBezTo>
                  <a:cubicBezTo>
                    <a:pt x="63830" y="1809349"/>
                    <a:pt x="84407" y="1847157"/>
                    <a:pt x="125561" y="1883706"/>
                  </a:cubicBezTo>
                  <a:lnTo>
                    <a:pt x="377524" y="2109717"/>
                  </a:lnTo>
                  <a:cubicBezTo>
                    <a:pt x="415318" y="2143324"/>
                    <a:pt x="434215" y="2178192"/>
                    <a:pt x="434215" y="2213480"/>
                  </a:cubicBezTo>
                  <a:cubicBezTo>
                    <a:pt x="434215" y="2248768"/>
                    <a:pt x="415318" y="2283636"/>
                    <a:pt x="377524" y="2317243"/>
                  </a:cubicBezTo>
                  <a:lnTo>
                    <a:pt x="125561" y="2543675"/>
                  </a:lnTo>
                  <a:cubicBezTo>
                    <a:pt x="84827" y="2580223"/>
                    <a:pt x="63830" y="2618031"/>
                    <a:pt x="63830" y="2655840"/>
                  </a:cubicBezTo>
                  <a:cubicBezTo>
                    <a:pt x="63830"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0" y="3501911"/>
                    <a:pt x="63830" y="3539719"/>
                  </a:cubicBezTo>
                  <a:cubicBezTo>
                    <a:pt x="63830"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3"/>
            <p:cNvSpPr/>
            <p:nvPr/>
          </p:nvSpPr>
          <p:spPr>
            <a:xfrm>
              <a:off x="2020319" y="1188045"/>
              <a:ext cx="582453" cy="4432000"/>
            </a:xfrm>
            <a:custGeom>
              <a:rect b="b" l="l" r="r" t="t"/>
              <a:pathLst>
                <a:path extrusionOk="0" h="4432000" w="582453">
                  <a:moveTo>
                    <a:pt x="146558" y="4432001"/>
                  </a:moveTo>
                  <a:lnTo>
                    <a:pt x="145718" y="4432001"/>
                  </a:lnTo>
                  <a:lnTo>
                    <a:pt x="0" y="4421079"/>
                  </a:lnTo>
                  <a:lnTo>
                    <a:pt x="375424" y="4085003"/>
                  </a:lnTo>
                  <a:cubicBezTo>
                    <a:pt x="412379" y="4051815"/>
                    <a:pt x="431276" y="4017788"/>
                    <a:pt x="431276" y="3983760"/>
                  </a:cubicBezTo>
                  <a:cubicBezTo>
                    <a:pt x="431276" y="3949732"/>
                    <a:pt x="412379" y="3915284"/>
                    <a:pt x="375424" y="3882517"/>
                  </a:cubicBezTo>
                  <a:lnTo>
                    <a:pt x="123042" y="3656506"/>
                  </a:lnTo>
                  <a:cubicBezTo>
                    <a:pt x="81468" y="3619118"/>
                    <a:pt x="60471" y="3580889"/>
                    <a:pt x="60471" y="3542240"/>
                  </a:cubicBezTo>
                  <a:cubicBezTo>
                    <a:pt x="60471" y="3503591"/>
                    <a:pt x="81468" y="3464943"/>
                    <a:pt x="123042" y="3427974"/>
                  </a:cubicBezTo>
                  <a:lnTo>
                    <a:pt x="375424" y="3201963"/>
                  </a:lnTo>
                  <a:cubicBezTo>
                    <a:pt x="412379" y="3168776"/>
                    <a:pt x="431276" y="3134748"/>
                    <a:pt x="431276" y="3100720"/>
                  </a:cubicBezTo>
                  <a:cubicBezTo>
                    <a:pt x="431276" y="3066693"/>
                    <a:pt x="412379" y="3032245"/>
                    <a:pt x="375424" y="2999478"/>
                  </a:cubicBezTo>
                  <a:lnTo>
                    <a:pt x="123042" y="2773467"/>
                  </a:lnTo>
                  <a:cubicBezTo>
                    <a:pt x="81468" y="2736078"/>
                    <a:pt x="60471" y="2697849"/>
                    <a:pt x="60471" y="2659201"/>
                  </a:cubicBezTo>
                  <a:cubicBezTo>
                    <a:pt x="60471" y="2620552"/>
                    <a:pt x="81468" y="2581903"/>
                    <a:pt x="123042" y="2544935"/>
                  </a:cubicBezTo>
                  <a:lnTo>
                    <a:pt x="375424" y="2318924"/>
                  </a:lnTo>
                  <a:cubicBezTo>
                    <a:pt x="412379" y="2285736"/>
                    <a:pt x="431276" y="2251709"/>
                    <a:pt x="431276" y="2217681"/>
                  </a:cubicBezTo>
                  <a:cubicBezTo>
                    <a:pt x="431276" y="2183653"/>
                    <a:pt x="412379" y="2149205"/>
                    <a:pt x="375424" y="2116438"/>
                  </a:cubicBezTo>
                  <a:lnTo>
                    <a:pt x="123462" y="1890427"/>
                  </a:lnTo>
                  <a:cubicBezTo>
                    <a:pt x="81888" y="1853038"/>
                    <a:pt x="60891" y="1814810"/>
                    <a:pt x="60891" y="1776161"/>
                  </a:cubicBezTo>
                  <a:cubicBezTo>
                    <a:pt x="60891" y="1737512"/>
                    <a:pt x="81888" y="1698864"/>
                    <a:pt x="123462" y="1661895"/>
                  </a:cubicBezTo>
                  <a:lnTo>
                    <a:pt x="375844" y="1435884"/>
                  </a:lnTo>
                  <a:cubicBezTo>
                    <a:pt x="412799" y="1402697"/>
                    <a:pt x="431696" y="1368669"/>
                    <a:pt x="431696" y="1334642"/>
                  </a:cubicBezTo>
                  <a:cubicBezTo>
                    <a:pt x="431696" y="1300614"/>
                    <a:pt x="412799" y="1266166"/>
                    <a:pt x="375844" y="1233399"/>
                  </a:cubicBezTo>
                  <a:lnTo>
                    <a:pt x="123462" y="1007388"/>
                  </a:lnTo>
                  <a:cubicBezTo>
                    <a:pt x="81888" y="969999"/>
                    <a:pt x="60891" y="931770"/>
                    <a:pt x="60891" y="893122"/>
                  </a:cubicBezTo>
                  <a:cubicBezTo>
                    <a:pt x="60891" y="854473"/>
                    <a:pt x="81888" y="815824"/>
                    <a:pt x="123462" y="778856"/>
                  </a:cubicBezTo>
                  <a:lnTo>
                    <a:pt x="375844" y="552845"/>
                  </a:lnTo>
                  <a:cubicBezTo>
                    <a:pt x="412799" y="519657"/>
                    <a:pt x="431696" y="485630"/>
                    <a:pt x="431696" y="451602"/>
                  </a:cubicBezTo>
                  <a:cubicBezTo>
                    <a:pt x="431696" y="417574"/>
                    <a:pt x="412799" y="383127"/>
                    <a:pt x="375844" y="350359"/>
                  </a:cubicBezTo>
                  <a:lnTo>
                    <a:pt x="420" y="14283"/>
                  </a:lnTo>
                  <a:lnTo>
                    <a:pt x="146558" y="0"/>
                  </a:lnTo>
                  <a:lnTo>
                    <a:pt x="146978" y="420"/>
                  </a:lnTo>
                  <a:lnTo>
                    <a:pt x="519883" y="334396"/>
                  </a:lnTo>
                  <a:cubicBezTo>
                    <a:pt x="561456" y="371784"/>
                    <a:pt x="582453" y="410013"/>
                    <a:pt x="582453" y="448661"/>
                  </a:cubicBezTo>
                  <a:cubicBezTo>
                    <a:pt x="582453" y="487310"/>
                    <a:pt x="561456"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6" y="1254824"/>
                    <a:pt x="582453" y="1293052"/>
                    <a:pt x="582453" y="1331701"/>
                  </a:cubicBezTo>
                  <a:cubicBezTo>
                    <a:pt x="582453" y="1370350"/>
                    <a:pt x="561456"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3"/>
                  </a:lnTo>
                  <a:cubicBezTo>
                    <a:pt x="561037" y="3904782"/>
                    <a:pt x="582034" y="3943011"/>
                    <a:pt x="582034" y="3981660"/>
                  </a:cubicBezTo>
                  <a:cubicBezTo>
                    <a:pt x="582034" y="4020308"/>
                    <a:pt x="561037" y="4058957"/>
                    <a:pt x="519463" y="4095925"/>
                  </a:cubicBezTo>
                  <a:lnTo>
                    <a:pt x="146558" y="4432001"/>
                  </a:lnTo>
                  <a:close/>
                  <a:moveTo>
                    <a:pt x="7559" y="4418558"/>
                  </a:moveTo>
                  <a:lnTo>
                    <a:pt x="145298" y="4429061"/>
                  </a:lnTo>
                  <a:lnTo>
                    <a:pt x="517363" y="4095505"/>
                  </a:lnTo>
                  <a:cubicBezTo>
                    <a:pt x="558097" y="4058957"/>
                    <a:pt x="579094" y="4021148"/>
                    <a:pt x="579094" y="3983340"/>
                  </a:cubicBezTo>
                  <a:cubicBezTo>
                    <a:pt x="579094" y="3945531"/>
                    <a:pt x="558517" y="3907722"/>
                    <a:pt x="517363" y="3871174"/>
                  </a:cubicBezTo>
                  <a:lnTo>
                    <a:pt x="264981" y="3645163"/>
                  </a:lnTo>
                  <a:cubicBezTo>
                    <a:pt x="227186" y="3611556"/>
                    <a:pt x="208289" y="3576688"/>
                    <a:pt x="208289" y="3541400"/>
                  </a:cubicBezTo>
                  <a:cubicBezTo>
                    <a:pt x="208289" y="3506112"/>
                    <a:pt x="227186" y="3471244"/>
                    <a:pt x="264981" y="3437636"/>
                  </a:cubicBezTo>
                  <a:lnTo>
                    <a:pt x="517363" y="3211625"/>
                  </a:lnTo>
                  <a:cubicBezTo>
                    <a:pt x="558097" y="3175077"/>
                    <a:pt x="579094" y="3137269"/>
                    <a:pt x="579094" y="3099460"/>
                  </a:cubicBezTo>
                  <a:cubicBezTo>
                    <a:pt x="579094" y="3061652"/>
                    <a:pt x="558517" y="3023843"/>
                    <a:pt x="517363" y="2987295"/>
                  </a:cubicBezTo>
                  <a:lnTo>
                    <a:pt x="264981" y="2761284"/>
                  </a:lnTo>
                  <a:cubicBezTo>
                    <a:pt x="227186" y="2727676"/>
                    <a:pt x="208289" y="2692808"/>
                    <a:pt x="208289" y="2657520"/>
                  </a:cubicBezTo>
                  <a:cubicBezTo>
                    <a:pt x="208289" y="2622232"/>
                    <a:pt x="227186" y="2587365"/>
                    <a:pt x="264981" y="2553757"/>
                  </a:cubicBezTo>
                  <a:lnTo>
                    <a:pt x="517363" y="2327746"/>
                  </a:lnTo>
                  <a:cubicBezTo>
                    <a:pt x="558097" y="2291198"/>
                    <a:pt x="579094" y="2253389"/>
                    <a:pt x="579094" y="2215581"/>
                  </a:cubicBezTo>
                  <a:cubicBezTo>
                    <a:pt x="579094" y="2177772"/>
                    <a:pt x="558517" y="2139964"/>
                    <a:pt x="517363" y="2103415"/>
                  </a:cubicBezTo>
                  <a:lnTo>
                    <a:pt x="265400" y="1877404"/>
                  </a:lnTo>
                  <a:cubicBezTo>
                    <a:pt x="227606" y="1843797"/>
                    <a:pt x="208709" y="1808929"/>
                    <a:pt x="208709" y="1773641"/>
                  </a:cubicBezTo>
                  <a:cubicBezTo>
                    <a:pt x="208709" y="1738353"/>
                    <a:pt x="227606" y="1703485"/>
                    <a:pt x="265400" y="1669877"/>
                  </a:cubicBezTo>
                  <a:lnTo>
                    <a:pt x="517783" y="1443866"/>
                  </a:lnTo>
                  <a:cubicBezTo>
                    <a:pt x="558517" y="1407318"/>
                    <a:pt x="579514" y="1369509"/>
                    <a:pt x="579514" y="1331701"/>
                  </a:cubicBezTo>
                  <a:cubicBezTo>
                    <a:pt x="579514" y="1293892"/>
                    <a:pt x="558937" y="1256084"/>
                    <a:pt x="517783" y="1219535"/>
                  </a:cubicBezTo>
                  <a:lnTo>
                    <a:pt x="265400" y="993524"/>
                  </a:lnTo>
                  <a:cubicBezTo>
                    <a:pt x="227606" y="959917"/>
                    <a:pt x="208709" y="925049"/>
                    <a:pt x="208709" y="889761"/>
                  </a:cubicBezTo>
                  <a:cubicBezTo>
                    <a:pt x="208709" y="854473"/>
                    <a:pt x="227606" y="819605"/>
                    <a:pt x="265400" y="785998"/>
                  </a:cubicBezTo>
                  <a:lnTo>
                    <a:pt x="517783" y="559987"/>
                  </a:lnTo>
                  <a:cubicBezTo>
                    <a:pt x="558517" y="523438"/>
                    <a:pt x="579514" y="485630"/>
                    <a:pt x="579514" y="447821"/>
                  </a:cubicBezTo>
                  <a:cubicBezTo>
                    <a:pt x="579514" y="410013"/>
                    <a:pt x="558937" y="372204"/>
                    <a:pt x="517783" y="335656"/>
                  </a:cubicBezTo>
                  <a:lnTo>
                    <a:pt x="145718" y="2100"/>
                  </a:lnTo>
                  <a:lnTo>
                    <a:pt x="7979" y="12603"/>
                  </a:lnTo>
                  <a:lnTo>
                    <a:pt x="377944" y="344058"/>
                  </a:lnTo>
                  <a:cubicBezTo>
                    <a:pt x="415738" y="377665"/>
                    <a:pt x="434635" y="412533"/>
                    <a:pt x="434635" y="447821"/>
                  </a:cubicBezTo>
                  <a:cubicBezTo>
                    <a:pt x="434635" y="483109"/>
                    <a:pt x="415738" y="517977"/>
                    <a:pt x="377944" y="551585"/>
                  </a:cubicBezTo>
                  <a:lnTo>
                    <a:pt x="125561" y="777596"/>
                  </a:lnTo>
                  <a:cubicBezTo>
                    <a:pt x="84827" y="814144"/>
                    <a:pt x="63830" y="851952"/>
                    <a:pt x="63830" y="889761"/>
                  </a:cubicBezTo>
                  <a:cubicBezTo>
                    <a:pt x="63830" y="927569"/>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0" y="1735832"/>
                    <a:pt x="63830" y="1773641"/>
                  </a:cubicBezTo>
                  <a:cubicBezTo>
                    <a:pt x="63830" y="1811449"/>
                    <a:pt x="84407" y="1849258"/>
                    <a:pt x="125561" y="1885806"/>
                  </a:cubicBezTo>
                  <a:lnTo>
                    <a:pt x="377524" y="2111817"/>
                  </a:lnTo>
                  <a:cubicBezTo>
                    <a:pt x="415318" y="2145425"/>
                    <a:pt x="434215" y="2180293"/>
                    <a:pt x="434215" y="2215581"/>
                  </a:cubicBezTo>
                  <a:cubicBezTo>
                    <a:pt x="434215" y="2250868"/>
                    <a:pt x="415318" y="2285736"/>
                    <a:pt x="377524" y="2319344"/>
                  </a:cubicBezTo>
                  <a:lnTo>
                    <a:pt x="125141" y="2545775"/>
                  </a:lnTo>
                  <a:cubicBezTo>
                    <a:pt x="84407" y="2582323"/>
                    <a:pt x="63411" y="2620132"/>
                    <a:pt x="63411" y="2657940"/>
                  </a:cubicBezTo>
                  <a:cubicBezTo>
                    <a:pt x="63411" y="2695749"/>
                    <a:pt x="83988" y="2733558"/>
                    <a:pt x="125141" y="2770106"/>
                  </a:cubicBezTo>
                  <a:lnTo>
                    <a:pt x="377524" y="2996117"/>
                  </a:lnTo>
                  <a:cubicBezTo>
                    <a:pt x="415318" y="3029724"/>
                    <a:pt x="434215" y="3064592"/>
                    <a:pt x="434215" y="3099880"/>
                  </a:cubicBezTo>
                  <a:cubicBezTo>
                    <a:pt x="434215" y="3135168"/>
                    <a:pt x="415318" y="3170036"/>
                    <a:pt x="377524" y="3203644"/>
                  </a:cubicBezTo>
                  <a:lnTo>
                    <a:pt x="125141" y="3429655"/>
                  </a:lnTo>
                  <a:cubicBezTo>
                    <a:pt x="84407" y="3466203"/>
                    <a:pt x="63411" y="3504011"/>
                    <a:pt x="63411" y="3541820"/>
                  </a:cubicBezTo>
                  <a:cubicBezTo>
                    <a:pt x="63411" y="3579628"/>
                    <a:pt x="83988" y="3617437"/>
                    <a:pt x="125141" y="3653985"/>
                  </a:cubicBezTo>
                  <a:lnTo>
                    <a:pt x="377524" y="3879996"/>
                  </a:lnTo>
                  <a:cubicBezTo>
                    <a:pt x="415318" y="3913604"/>
                    <a:pt x="434215" y="3948472"/>
                    <a:pt x="434215" y="3983760"/>
                  </a:cubicBezTo>
                  <a:cubicBezTo>
                    <a:pt x="434215" y="4019048"/>
                    <a:pt x="415318" y="4053916"/>
                    <a:pt x="377524" y="4087523"/>
                  </a:cubicBezTo>
                  <a:lnTo>
                    <a:pt x="7559" y="44185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3"/>
            <p:cNvSpPr/>
            <p:nvPr/>
          </p:nvSpPr>
          <p:spPr>
            <a:xfrm>
              <a:off x="2507027"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141" y="2543675"/>
                  </a:lnTo>
                  <a:cubicBezTo>
                    <a:pt x="84407" y="2580223"/>
                    <a:pt x="63410" y="2618031"/>
                    <a:pt x="63410" y="2655840"/>
                  </a:cubicBezTo>
                  <a:cubicBezTo>
                    <a:pt x="63410" y="2693649"/>
                    <a:pt x="83988" y="2731457"/>
                    <a:pt x="125141" y="2768005"/>
                  </a:cubicBezTo>
                  <a:lnTo>
                    <a:pt x="377524" y="2994016"/>
                  </a:lnTo>
                  <a:cubicBezTo>
                    <a:pt x="415318" y="3027624"/>
                    <a:pt x="434216" y="3062492"/>
                    <a:pt x="434216" y="3097780"/>
                  </a:cubicBezTo>
                  <a:cubicBezTo>
                    <a:pt x="434216" y="3133068"/>
                    <a:pt x="415318" y="3167936"/>
                    <a:pt x="377524" y="3201543"/>
                  </a:cubicBezTo>
                  <a:lnTo>
                    <a:pt x="125141" y="3427554"/>
                  </a:lnTo>
                  <a:cubicBezTo>
                    <a:pt x="84407" y="3464102"/>
                    <a:pt x="63410" y="3501911"/>
                    <a:pt x="63410" y="3539719"/>
                  </a:cubicBezTo>
                  <a:cubicBezTo>
                    <a:pt x="63410" y="3577528"/>
                    <a:pt x="83988" y="3615337"/>
                    <a:pt x="125141" y="3651885"/>
                  </a:cubicBezTo>
                  <a:lnTo>
                    <a:pt x="377524" y="3877896"/>
                  </a:lnTo>
                  <a:cubicBezTo>
                    <a:pt x="415318" y="3911503"/>
                    <a:pt x="434216" y="3946372"/>
                    <a:pt x="434216" y="3981660"/>
                  </a:cubicBezTo>
                  <a:cubicBezTo>
                    <a:pt x="434216" y="4016947"/>
                    <a:pt x="415318" y="4051815"/>
                    <a:pt x="37752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3"/>
            <p:cNvSpPr/>
            <p:nvPr/>
          </p:nvSpPr>
          <p:spPr>
            <a:xfrm>
              <a:off x="2993315"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4" y="2177772"/>
                    <a:pt x="582034" y="2216421"/>
                  </a:cubicBezTo>
                  <a:cubicBezTo>
                    <a:pt x="582034"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4" y="3061232"/>
                    <a:pt x="582034" y="3099880"/>
                  </a:cubicBezTo>
                  <a:cubicBezTo>
                    <a:pt x="582034"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4" y="3944271"/>
                    <a:pt x="582034" y="3982920"/>
                  </a:cubicBezTo>
                  <a:cubicBezTo>
                    <a:pt x="582034" y="4021569"/>
                    <a:pt x="561037" y="4060217"/>
                    <a:pt x="519463" y="4097186"/>
                  </a:cubicBezTo>
                  <a:lnTo>
                    <a:pt x="146558" y="4429901"/>
                  </a:lnTo>
                  <a:close/>
                  <a:moveTo>
                    <a:pt x="7979" y="4416458"/>
                  </a:moveTo>
                  <a:lnTo>
                    <a:pt x="145718" y="4426960"/>
                  </a:lnTo>
                  <a:lnTo>
                    <a:pt x="517783" y="4093405"/>
                  </a:lnTo>
                  <a:cubicBezTo>
                    <a:pt x="558517" y="4056856"/>
                    <a:pt x="579514" y="4019048"/>
                    <a:pt x="579514" y="3981239"/>
                  </a:cubicBezTo>
                  <a:cubicBezTo>
                    <a:pt x="579514" y="3943431"/>
                    <a:pt x="558937" y="3905622"/>
                    <a:pt x="517783" y="3869074"/>
                  </a:cubicBezTo>
                  <a:lnTo>
                    <a:pt x="265401" y="3643063"/>
                  </a:lnTo>
                  <a:cubicBezTo>
                    <a:pt x="227606" y="3609455"/>
                    <a:pt x="208709" y="3574588"/>
                    <a:pt x="208709" y="3539299"/>
                  </a:cubicBezTo>
                  <a:cubicBezTo>
                    <a:pt x="208709" y="3504011"/>
                    <a:pt x="227606" y="3469144"/>
                    <a:pt x="265401" y="3435536"/>
                  </a:cubicBezTo>
                  <a:lnTo>
                    <a:pt x="517783" y="3209525"/>
                  </a:lnTo>
                  <a:cubicBezTo>
                    <a:pt x="558517" y="3172977"/>
                    <a:pt x="579514" y="3135168"/>
                    <a:pt x="579514" y="3097360"/>
                  </a:cubicBezTo>
                  <a:cubicBezTo>
                    <a:pt x="579514" y="3059551"/>
                    <a:pt x="558937" y="3021743"/>
                    <a:pt x="517783" y="2985194"/>
                  </a:cubicBezTo>
                  <a:lnTo>
                    <a:pt x="265401" y="2759183"/>
                  </a:lnTo>
                  <a:cubicBezTo>
                    <a:pt x="227606" y="2725576"/>
                    <a:pt x="208709" y="2690708"/>
                    <a:pt x="208709" y="2655420"/>
                  </a:cubicBezTo>
                  <a:cubicBezTo>
                    <a:pt x="208709" y="2620132"/>
                    <a:pt x="227606" y="2585264"/>
                    <a:pt x="265401" y="2551657"/>
                  </a:cubicBezTo>
                  <a:lnTo>
                    <a:pt x="517783" y="2325645"/>
                  </a:lnTo>
                  <a:cubicBezTo>
                    <a:pt x="558517" y="2289097"/>
                    <a:pt x="579514" y="2251289"/>
                    <a:pt x="579514" y="2213480"/>
                  </a:cubicBezTo>
                  <a:cubicBezTo>
                    <a:pt x="579514" y="2175672"/>
                    <a:pt x="558937" y="2137863"/>
                    <a:pt x="517783" y="2101315"/>
                  </a:cubicBezTo>
                  <a:lnTo>
                    <a:pt x="265820" y="1875304"/>
                  </a:lnTo>
                  <a:cubicBezTo>
                    <a:pt x="228026" y="1841696"/>
                    <a:pt x="209129" y="1806828"/>
                    <a:pt x="209129" y="1771540"/>
                  </a:cubicBezTo>
                  <a:cubicBezTo>
                    <a:pt x="209129" y="1736252"/>
                    <a:pt x="228026" y="1701384"/>
                    <a:pt x="265820" y="1667777"/>
                  </a:cubicBezTo>
                  <a:lnTo>
                    <a:pt x="518203" y="1441766"/>
                  </a:lnTo>
                  <a:cubicBezTo>
                    <a:pt x="558937" y="1405217"/>
                    <a:pt x="579934" y="1367409"/>
                    <a:pt x="579934" y="1329600"/>
                  </a:cubicBezTo>
                  <a:cubicBezTo>
                    <a:pt x="579934" y="1291792"/>
                    <a:pt x="559357" y="1253983"/>
                    <a:pt x="518203" y="1217435"/>
                  </a:cubicBezTo>
                  <a:lnTo>
                    <a:pt x="265820" y="991424"/>
                  </a:lnTo>
                  <a:cubicBezTo>
                    <a:pt x="228026" y="957816"/>
                    <a:pt x="209129" y="922949"/>
                    <a:pt x="209129" y="887660"/>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6" y="410433"/>
                    <a:pt x="435056" y="445721"/>
                  </a:cubicBezTo>
                  <a:cubicBezTo>
                    <a:pt x="435056" y="481009"/>
                    <a:pt x="416158" y="515877"/>
                    <a:pt x="378364" y="549484"/>
                  </a:cubicBezTo>
                  <a:lnTo>
                    <a:pt x="125981" y="775495"/>
                  </a:lnTo>
                  <a:cubicBezTo>
                    <a:pt x="84827" y="812884"/>
                    <a:pt x="64250" y="850692"/>
                    <a:pt x="64250" y="888501"/>
                  </a:cubicBezTo>
                  <a:cubicBezTo>
                    <a:pt x="64250" y="926309"/>
                    <a:pt x="84827" y="964118"/>
                    <a:pt x="125981" y="1000666"/>
                  </a:cubicBezTo>
                  <a:lnTo>
                    <a:pt x="378364" y="1226677"/>
                  </a:lnTo>
                  <a:cubicBezTo>
                    <a:pt x="416158" y="1260285"/>
                    <a:pt x="435056" y="1295153"/>
                    <a:pt x="435056" y="1330441"/>
                  </a:cubicBezTo>
                  <a:cubicBezTo>
                    <a:pt x="435056" y="1365729"/>
                    <a:pt x="416158" y="1400596"/>
                    <a:pt x="378364" y="1434204"/>
                  </a:cubicBezTo>
                  <a:lnTo>
                    <a:pt x="125981" y="1660215"/>
                  </a:lnTo>
                  <a:cubicBezTo>
                    <a:pt x="85247" y="1696763"/>
                    <a:pt x="64250" y="1734572"/>
                    <a:pt x="64250" y="1772380"/>
                  </a:cubicBezTo>
                  <a:cubicBezTo>
                    <a:pt x="64250" y="1810189"/>
                    <a:pt x="84827" y="1847998"/>
                    <a:pt x="125981" y="1884546"/>
                  </a:cubicBezTo>
                  <a:lnTo>
                    <a:pt x="377944" y="2110557"/>
                  </a:lnTo>
                  <a:cubicBezTo>
                    <a:pt x="415738" y="2144164"/>
                    <a:pt x="434635" y="2179032"/>
                    <a:pt x="434635" y="2214320"/>
                  </a:cubicBezTo>
                  <a:cubicBezTo>
                    <a:pt x="434635" y="2249608"/>
                    <a:pt x="415738" y="2284476"/>
                    <a:pt x="377944" y="2318084"/>
                  </a:cubicBezTo>
                  <a:lnTo>
                    <a:pt x="125561" y="2543675"/>
                  </a:lnTo>
                  <a:cubicBezTo>
                    <a:pt x="84827" y="2580223"/>
                    <a:pt x="63831" y="2618031"/>
                    <a:pt x="63831" y="2655840"/>
                  </a:cubicBezTo>
                  <a:cubicBezTo>
                    <a:pt x="63831" y="2693649"/>
                    <a:pt x="84408"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3682"/>
                    <a:pt x="64250" y="3501491"/>
                    <a:pt x="64250" y="3539299"/>
                  </a:cubicBezTo>
                  <a:cubicBezTo>
                    <a:pt x="64250" y="3577108"/>
                    <a:pt x="84827" y="3614917"/>
                    <a:pt x="125981" y="3651465"/>
                  </a:cubicBezTo>
                  <a:lnTo>
                    <a:pt x="378364" y="3877476"/>
                  </a:lnTo>
                  <a:cubicBezTo>
                    <a:pt x="416158" y="3911083"/>
                    <a:pt x="435056" y="3945952"/>
                    <a:pt x="435056" y="3981239"/>
                  </a:cubicBezTo>
                  <a:cubicBezTo>
                    <a:pt x="435056" y="4016527"/>
                    <a:pt x="416158" y="4051395"/>
                    <a:pt x="378364" y="4085003"/>
                  </a:cubicBezTo>
                  <a:lnTo>
                    <a:pt x="797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3"/>
            <p:cNvSpPr/>
            <p:nvPr/>
          </p:nvSpPr>
          <p:spPr>
            <a:xfrm>
              <a:off x="3480022" y="1190986"/>
              <a:ext cx="582453" cy="4429060"/>
            </a:xfrm>
            <a:custGeom>
              <a:rect b="b" l="l" r="r" t="t"/>
              <a:pathLst>
                <a:path extrusionOk="0" h="4429060" w="582453">
                  <a:moveTo>
                    <a:pt x="146558" y="4429061"/>
                  </a:moveTo>
                  <a:lnTo>
                    <a:pt x="145718" y="4429061"/>
                  </a:lnTo>
                  <a:lnTo>
                    <a:pt x="0" y="4418138"/>
                  </a:lnTo>
                  <a:lnTo>
                    <a:pt x="375424" y="4082062"/>
                  </a:lnTo>
                  <a:cubicBezTo>
                    <a:pt x="412379" y="4048875"/>
                    <a:pt x="431276" y="4014847"/>
                    <a:pt x="431276" y="3980819"/>
                  </a:cubicBezTo>
                  <a:cubicBezTo>
                    <a:pt x="431276" y="3946791"/>
                    <a:pt x="412379" y="3912344"/>
                    <a:pt x="375424" y="3879576"/>
                  </a:cubicBezTo>
                  <a:lnTo>
                    <a:pt x="123042" y="3653565"/>
                  </a:lnTo>
                  <a:cubicBezTo>
                    <a:pt x="81468" y="3616177"/>
                    <a:pt x="60471" y="3577948"/>
                    <a:pt x="60471" y="3539300"/>
                  </a:cubicBezTo>
                  <a:cubicBezTo>
                    <a:pt x="60471" y="3500651"/>
                    <a:pt x="81468" y="3462002"/>
                    <a:pt x="123042" y="3425034"/>
                  </a:cubicBezTo>
                  <a:lnTo>
                    <a:pt x="375424" y="3199023"/>
                  </a:lnTo>
                  <a:cubicBezTo>
                    <a:pt x="412379" y="3165835"/>
                    <a:pt x="431276" y="3131808"/>
                    <a:pt x="431276" y="3097780"/>
                  </a:cubicBezTo>
                  <a:cubicBezTo>
                    <a:pt x="431276" y="3063752"/>
                    <a:pt x="412379" y="3029304"/>
                    <a:pt x="375424" y="2996537"/>
                  </a:cubicBezTo>
                  <a:lnTo>
                    <a:pt x="123042" y="2770526"/>
                  </a:lnTo>
                  <a:cubicBezTo>
                    <a:pt x="81468" y="2733137"/>
                    <a:pt x="60471" y="2694909"/>
                    <a:pt x="60471" y="2656260"/>
                  </a:cubicBezTo>
                  <a:cubicBezTo>
                    <a:pt x="60471" y="2617611"/>
                    <a:pt x="81468" y="2578963"/>
                    <a:pt x="123042" y="2541994"/>
                  </a:cubicBezTo>
                  <a:lnTo>
                    <a:pt x="375424" y="2315983"/>
                  </a:lnTo>
                  <a:cubicBezTo>
                    <a:pt x="412379" y="2282796"/>
                    <a:pt x="431276" y="2248768"/>
                    <a:pt x="431276" y="2214740"/>
                  </a:cubicBezTo>
                  <a:cubicBezTo>
                    <a:pt x="431276" y="2180713"/>
                    <a:pt x="412379" y="2146265"/>
                    <a:pt x="375424" y="2113497"/>
                  </a:cubicBezTo>
                  <a:lnTo>
                    <a:pt x="123461" y="1887486"/>
                  </a:lnTo>
                  <a:cubicBezTo>
                    <a:pt x="81888" y="1850098"/>
                    <a:pt x="60891" y="1811869"/>
                    <a:pt x="60891" y="1773221"/>
                  </a:cubicBezTo>
                  <a:cubicBezTo>
                    <a:pt x="60891" y="1734572"/>
                    <a:pt x="81888" y="1695923"/>
                    <a:pt x="123461" y="1658955"/>
                  </a:cubicBezTo>
                  <a:lnTo>
                    <a:pt x="375844" y="1432944"/>
                  </a:lnTo>
                  <a:cubicBezTo>
                    <a:pt x="412799" y="1399756"/>
                    <a:pt x="431696" y="1365728"/>
                    <a:pt x="431696" y="1331701"/>
                  </a:cubicBezTo>
                  <a:cubicBezTo>
                    <a:pt x="431696" y="1297673"/>
                    <a:pt x="412799" y="1263225"/>
                    <a:pt x="375844" y="1230458"/>
                  </a:cubicBezTo>
                  <a:lnTo>
                    <a:pt x="123461" y="1004447"/>
                  </a:lnTo>
                  <a:cubicBezTo>
                    <a:pt x="81888" y="967058"/>
                    <a:pt x="60891" y="928830"/>
                    <a:pt x="60891" y="890181"/>
                  </a:cubicBezTo>
                  <a:cubicBezTo>
                    <a:pt x="60891" y="851532"/>
                    <a:pt x="81888" y="812884"/>
                    <a:pt x="123461" y="775915"/>
                  </a:cubicBezTo>
                  <a:lnTo>
                    <a:pt x="375844" y="549904"/>
                  </a:lnTo>
                  <a:cubicBezTo>
                    <a:pt x="412799" y="516717"/>
                    <a:pt x="431696" y="482689"/>
                    <a:pt x="431696" y="448661"/>
                  </a:cubicBezTo>
                  <a:cubicBezTo>
                    <a:pt x="431696" y="414634"/>
                    <a:pt x="412799" y="380186"/>
                    <a:pt x="375844" y="347418"/>
                  </a:cubicBezTo>
                  <a:lnTo>
                    <a:pt x="420" y="11343"/>
                  </a:lnTo>
                  <a:lnTo>
                    <a:pt x="146558" y="420"/>
                  </a:lnTo>
                  <a:lnTo>
                    <a:pt x="146978" y="840"/>
                  </a:lnTo>
                  <a:lnTo>
                    <a:pt x="519883" y="334816"/>
                  </a:lnTo>
                  <a:cubicBezTo>
                    <a:pt x="561457" y="372204"/>
                    <a:pt x="582454" y="410433"/>
                    <a:pt x="582454" y="449081"/>
                  </a:cubicBezTo>
                  <a:cubicBezTo>
                    <a:pt x="582454" y="487730"/>
                    <a:pt x="561457" y="526379"/>
                    <a:pt x="519883" y="563347"/>
                  </a:cubicBezTo>
                  <a:lnTo>
                    <a:pt x="267500" y="789358"/>
                  </a:lnTo>
                  <a:cubicBezTo>
                    <a:pt x="230546" y="822546"/>
                    <a:pt x="211648" y="856574"/>
                    <a:pt x="211648" y="890601"/>
                  </a:cubicBezTo>
                  <a:cubicBezTo>
                    <a:pt x="211648" y="924629"/>
                    <a:pt x="230546" y="959077"/>
                    <a:pt x="267500" y="991844"/>
                  </a:cubicBezTo>
                  <a:lnTo>
                    <a:pt x="519883" y="1217855"/>
                  </a:lnTo>
                  <a:cubicBezTo>
                    <a:pt x="561457" y="1255244"/>
                    <a:pt x="582454" y="1293472"/>
                    <a:pt x="582454" y="1332121"/>
                  </a:cubicBezTo>
                  <a:cubicBezTo>
                    <a:pt x="582454" y="1370770"/>
                    <a:pt x="561457" y="1409418"/>
                    <a:pt x="519883" y="1446807"/>
                  </a:cubicBezTo>
                  <a:lnTo>
                    <a:pt x="267500" y="1672818"/>
                  </a:lnTo>
                  <a:cubicBezTo>
                    <a:pt x="230546" y="1706005"/>
                    <a:pt x="211648" y="1740033"/>
                    <a:pt x="211648" y="1774061"/>
                  </a:cubicBezTo>
                  <a:cubicBezTo>
                    <a:pt x="211648" y="1808088"/>
                    <a:pt x="230546" y="1842536"/>
                    <a:pt x="267500" y="1875304"/>
                  </a:cubicBezTo>
                  <a:lnTo>
                    <a:pt x="519463" y="2101315"/>
                  </a:lnTo>
                  <a:cubicBezTo>
                    <a:pt x="561037" y="2138703"/>
                    <a:pt x="582033" y="2176932"/>
                    <a:pt x="582033" y="2215580"/>
                  </a:cubicBezTo>
                  <a:cubicBezTo>
                    <a:pt x="582033" y="2254229"/>
                    <a:pt x="561037" y="2292878"/>
                    <a:pt x="519463" y="2330267"/>
                  </a:cubicBezTo>
                  <a:lnTo>
                    <a:pt x="267080" y="2556278"/>
                  </a:lnTo>
                  <a:cubicBezTo>
                    <a:pt x="230126" y="2589465"/>
                    <a:pt x="211229" y="2623493"/>
                    <a:pt x="211229" y="2657520"/>
                  </a:cubicBezTo>
                  <a:cubicBezTo>
                    <a:pt x="211229" y="2691548"/>
                    <a:pt x="230126" y="2725996"/>
                    <a:pt x="267080" y="2758763"/>
                  </a:cubicBezTo>
                  <a:lnTo>
                    <a:pt x="519463" y="2984774"/>
                  </a:lnTo>
                  <a:cubicBezTo>
                    <a:pt x="561037" y="3022163"/>
                    <a:pt x="582033" y="3060391"/>
                    <a:pt x="582033" y="3099040"/>
                  </a:cubicBezTo>
                  <a:cubicBezTo>
                    <a:pt x="582033" y="3137689"/>
                    <a:pt x="561037" y="3176337"/>
                    <a:pt x="519463" y="3213306"/>
                  </a:cubicBezTo>
                  <a:lnTo>
                    <a:pt x="267080" y="3439317"/>
                  </a:lnTo>
                  <a:cubicBezTo>
                    <a:pt x="230126" y="3472504"/>
                    <a:pt x="211229" y="3506532"/>
                    <a:pt x="211229" y="3540560"/>
                  </a:cubicBezTo>
                  <a:cubicBezTo>
                    <a:pt x="211229" y="3574587"/>
                    <a:pt x="230126" y="3609035"/>
                    <a:pt x="267080" y="3641803"/>
                  </a:cubicBezTo>
                  <a:lnTo>
                    <a:pt x="519463" y="3867814"/>
                  </a:lnTo>
                  <a:cubicBezTo>
                    <a:pt x="561037" y="3905202"/>
                    <a:pt x="582033" y="3943431"/>
                    <a:pt x="582033" y="3982079"/>
                  </a:cubicBezTo>
                  <a:cubicBezTo>
                    <a:pt x="582033" y="4020728"/>
                    <a:pt x="561037" y="4059377"/>
                    <a:pt x="519463" y="4096346"/>
                  </a:cubicBezTo>
                  <a:lnTo>
                    <a:pt x="146558" y="4429061"/>
                  </a:lnTo>
                  <a:close/>
                  <a:moveTo>
                    <a:pt x="7559" y="4415618"/>
                  </a:moveTo>
                  <a:lnTo>
                    <a:pt x="145298" y="4426120"/>
                  </a:lnTo>
                  <a:lnTo>
                    <a:pt x="517363" y="4092565"/>
                  </a:lnTo>
                  <a:cubicBezTo>
                    <a:pt x="558097" y="4056016"/>
                    <a:pt x="579094" y="4018207"/>
                    <a:pt x="579094" y="3980399"/>
                  </a:cubicBezTo>
                  <a:cubicBezTo>
                    <a:pt x="579094" y="3942590"/>
                    <a:pt x="558517" y="3904782"/>
                    <a:pt x="517363" y="3868234"/>
                  </a:cubicBezTo>
                  <a:lnTo>
                    <a:pt x="265820" y="3642223"/>
                  </a:lnTo>
                  <a:cubicBezTo>
                    <a:pt x="228026" y="3608615"/>
                    <a:pt x="209129" y="3573747"/>
                    <a:pt x="209129" y="3538459"/>
                  </a:cubicBezTo>
                  <a:cubicBezTo>
                    <a:pt x="209129" y="3503171"/>
                    <a:pt x="228026" y="3468303"/>
                    <a:pt x="265820" y="3434696"/>
                  </a:cubicBezTo>
                  <a:lnTo>
                    <a:pt x="518203" y="3208685"/>
                  </a:lnTo>
                  <a:cubicBezTo>
                    <a:pt x="558937" y="3172137"/>
                    <a:pt x="579934" y="3134328"/>
                    <a:pt x="579934" y="3096519"/>
                  </a:cubicBezTo>
                  <a:cubicBezTo>
                    <a:pt x="579934" y="3058711"/>
                    <a:pt x="559357" y="3020902"/>
                    <a:pt x="518203" y="2984354"/>
                  </a:cubicBezTo>
                  <a:lnTo>
                    <a:pt x="265820" y="2758763"/>
                  </a:lnTo>
                  <a:cubicBezTo>
                    <a:pt x="228026" y="2725156"/>
                    <a:pt x="209129" y="2690288"/>
                    <a:pt x="209129" y="2655000"/>
                  </a:cubicBezTo>
                  <a:cubicBezTo>
                    <a:pt x="209129" y="2619712"/>
                    <a:pt x="228026" y="2584844"/>
                    <a:pt x="265820" y="2551236"/>
                  </a:cubicBezTo>
                  <a:lnTo>
                    <a:pt x="518203" y="2325225"/>
                  </a:lnTo>
                  <a:cubicBezTo>
                    <a:pt x="558937" y="2288677"/>
                    <a:pt x="579934" y="2250869"/>
                    <a:pt x="579934" y="2213060"/>
                  </a:cubicBezTo>
                  <a:cubicBezTo>
                    <a:pt x="579934" y="2175251"/>
                    <a:pt x="559357" y="2137443"/>
                    <a:pt x="518203" y="2100895"/>
                  </a:cubicBezTo>
                  <a:lnTo>
                    <a:pt x="265820" y="1874884"/>
                  </a:lnTo>
                  <a:cubicBezTo>
                    <a:pt x="228026" y="1841276"/>
                    <a:pt x="209129" y="1806408"/>
                    <a:pt x="209129" y="1771120"/>
                  </a:cubicBezTo>
                  <a:cubicBezTo>
                    <a:pt x="209129" y="1735832"/>
                    <a:pt x="228026" y="1700964"/>
                    <a:pt x="265820" y="1667357"/>
                  </a:cubicBezTo>
                  <a:lnTo>
                    <a:pt x="518203" y="1441346"/>
                  </a:lnTo>
                  <a:cubicBezTo>
                    <a:pt x="558937" y="1404797"/>
                    <a:pt x="579934" y="1366989"/>
                    <a:pt x="579934" y="1329180"/>
                  </a:cubicBezTo>
                  <a:cubicBezTo>
                    <a:pt x="579934" y="1291372"/>
                    <a:pt x="559357" y="1253563"/>
                    <a:pt x="518203" y="1217015"/>
                  </a:cubicBezTo>
                  <a:lnTo>
                    <a:pt x="265820" y="991424"/>
                  </a:lnTo>
                  <a:cubicBezTo>
                    <a:pt x="228026" y="957816"/>
                    <a:pt x="209129" y="922948"/>
                    <a:pt x="209129" y="887661"/>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5" y="410433"/>
                    <a:pt x="435055" y="445721"/>
                  </a:cubicBezTo>
                  <a:cubicBezTo>
                    <a:pt x="435055" y="481009"/>
                    <a:pt x="416158" y="515877"/>
                    <a:pt x="378364" y="549484"/>
                  </a:cubicBezTo>
                  <a:lnTo>
                    <a:pt x="125981" y="775495"/>
                  </a:lnTo>
                  <a:cubicBezTo>
                    <a:pt x="84827" y="812043"/>
                    <a:pt x="64250" y="849852"/>
                    <a:pt x="64250" y="887661"/>
                  </a:cubicBezTo>
                  <a:cubicBezTo>
                    <a:pt x="64250" y="925469"/>
                    <a:pt x="84827" y="963278"/>
                    <a:pt x="125981" y="999826"/>
                  </a:cubicBezTo>
                  <a:lnTo>
                    <a:pt x="378364" y="1225837"/>
                  </a:lnTo>
                  <a:cubicBezTo>
                    <a:pt x="416158" y="1259445"/>
                    <a:pt x="435055" y="1294312"/>
                    <a:pt x="435055" y="1329600"/>
                  </a:cubicBezTo>
                  <a:cubicBezTo>
                    <a:pt x="435055" y="1364888"/>
                    <a:pt x="416158" y="1399756"/>
                    <a:pt x="378364" y="1433364"/>
                  </a:cubicBezTo>
                  <a:lnTo>
                    <a:pt x="125981" y="1659375"/>
                  </a:lnTo>
                  <a:cubicBezTo>
                    <a:pt x="85247" y="1695923"/>
                    <a:pt x="64250" y="1733732"/>
                    <a:pt x="64250" y="1771540"/>
                  </a:cubicBezTo>
                  <a:cubicBezTo>
                    <a:pt x="64250" y="1809349"/>
                    <a:pt x="84827" y="1847157"/>
                    <a:pt x="125981" y="1883705"/>
                  </a:cubicBezTo>
                  <a:lnTo>
                    <a:pt x="377944" y="2109717"/>
                  </a:lnTo>
                  <a:cubicBezTo>
                    <a:pt x="415738" y="2143324"/>
                    <a:pt x="434635" y="2178192"/>
                    <a:pt x="434635" y="2213480"/>
                  </a:cubicBezTo>
                  <a:cubicBezTo>
                    <a:pt x="434635" y="2248768"/>
                    <a:pt x="415738" y="2283636"/>
                    <a:pt x="377944" y="2317243"/>
                  </a:cubicBezTo>
                  <a:lnTo>
                    <a:pt x="125561" y="2542834"/>
                  </a:lnTo>
                  <a:cubicBezTo>
                    <a:pt x="84827" y="2579383"/>
                    <a:pt x="63831" y="2617191"/>
                    <a:pt x="63831" y="2655000"/>
                  </a:cubicBezTo>
                  <a:cubicBezTo>
                    <a:pt x="63831" y="2692808"/>
                    <a:pt x="84407" y="2730617"/>
                    <a:pt x="125561" y="2767165"/>
                  </a:cubicBezTo>
                  <a:lnTo>
                    <a:pt x="377944" y="2993176"/>
                  </a:lnTo>
                  <a:cubicBezTo>
                    <a:pt x="415738" y="3026784"/>
                    <a:pt x="434635" y="3061652"/>
                    <a:pt x="434635" y="3096940"/>
                  </a:cubicBezTo>
                  <a:cubicBezTo>
                    <a:pt x="434635" y="3132228"/>
                    <a:pt x="415738" y="3167095"/>
                    <a:pt x="377944" y="3200703"/>
                  </a:cubicBezTo>
                  <a:lnTo>
                    <a:pt x="125561" y="3426714"/>
                  </a:lnTo>
                  <a:cubicBezTo>
                    <a:pt x="84827" y="3462842"/>
                    <a:pt x="64250" y="3500651"/>
                    <a:pt x="64250" y="3538459"/>
                  </a:cubicBezTo>
                  <a:cubicBezTo>
                    <a:pt x="64250" y="3576268"/>
                    <a:pt x="84827" y="3614076"/>
                    <a:pt x="125981" y="3650625"/>
                  </a:cubicBezTo>
                  <a:lnTo>
                    <a:pt x="378364" y="3876636"/>
                  </a:lnTo>
                  <a:cubicBezTo>
                    <a:pt x="416158" y="3910243"/>
                    <a:pt x="435055" y="3945111"/>
                    <a:pt x="435055" y="3980399"/>
                  </a:cubicBezTo>
                  <a:cubicBezTo>
                    <a:pt x="435055" y="4015687"/>
                    <a:pt x="416158" y="4050555"/>
                    <a:pt x="378364" y="4084163"/>
                  </a:cubicBezTo>
                  <a:lnTo>
                    <a:pt x="7559" y="44156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3"/>
            <p:cNvSpPr/>
            <p:nvPr/>
          </p:nvSpPr>
          <p:spPr>
            <a:xfrm>
              <a:off x="3967150" y="1189305"/>
              <a:ext cx="582033" cy="4430740"/>
            </a:xfrm>
            <a:custGeom>
              <a:rect b="b" l="l" r="r" t="t"/>
              <a:pathLst>
                <a:path extrusionOk="0" h="4430740" w="582033">
                  <a:moveTo>
                    <a:pt x="146138" y="4430741"/>
                  </a:moveTo>
                  <a:lnTo>
                    <a:pt x="0" y="4419819"/>
                  </a:lnTo>
                  <a:lnTo>
                    <a:pt x="375424" y="4083743"/>
                  </a:lnTo>
                  <a:cubicBezTo>
                    <a:pt x="412379" y="4050555"/>
                    <a:pt x="431276" y="4016527"/>
                    <a:pt x="431276" y="3982500"/>
                  </a:cubicBezTo>
                  <a:cubicBezTo>
                    <a:pt x="431276" y="3948472"/>
                    <a:pt x="412379" y="3914024"/>
                    <a:pt x="375424" y="3881257"/>
                  </a:cubicBezTo>
                  <a:lnTo>
                    <a:pt x="123042" y="3654826"/>
                  </a:lnTo>
                  <a:cubicBezTo>
                    <a:pt x="81468" y="3617437"/>
                    <a:pt x="60471" y="3579208"/>
                    <a:pt x="60471" y="3540560"/>
                  </a:cubicBezTo>
                  <a:cubicBezTo>
                    <a:pt x="60471" y="3501911"/>
                    <a:pt x="81468" y="3463262"/>
                    <a:pt x="123042" y="3426294"/>
                  </a:cubicBezTo>
                  <a:lnTo>
                    <a:pt x="375424" y="3200283"/>
                  </a:lnTo>
                  <a:cubicBezTo>
                    <a:pt x="412379" y="3167095"/>
                    <a:pt x="431276" y="3133068"/>
                    <a:pt x="431276" y="3099040"/>
                  </a:cubicBezTo>
                  <a:cubicBezTo>
                    <a:pt x="431276" y="3065012"/>
                    <a:pt x="412379" y="3030565"/>
                    <a:pt x="375424" y="2997797"/>
                  </a:cubicBezTo>
                  <a:lnTo>
                    <a:pt x="123042" y="2770946"/>
                  </a:lnTo>
                  <a:cubicBezTo>
                    <a:pt x="81468" y="2733557"/>
                    <a:pt x="60471" y="2695329"/>
                    <a:pt x="60471" y="2656680"/>
                  </a:cubicBezTo>
                  <a:cubicBezTo>
                    <a:pt x="60471" y="2618031"/>
                    <a:pt x="81468" y="2579383"/>
                    <a:pt x="123042" y="2542414"/>
                  </a:cubicBezTo>
                  <a:lnTo>
                    <a:pt x="375424" y="2316403"/>
                  </a:lnTo>
                  <a:cubicBezTo>
                    <a:pt x="412379" y="2283216"/>
                    <a:pt x="431276" y="2249188"/>
                    <a:pt x="431276" y="2215160"/>
                  </a:cubicBezTo>
                  <a:cubicBezTo>
                    <a:pt x="431276" y="2181133"/>
                    <a:pt x="412379" y="2146685"/>
                    <a:pt x="375424" y="2113918"/>
                  </a:cubicBezTo>
                  <a:lnTo>
                    <a:pt x="123461" y="1887906"/>
                  </a:lnTo>
                  <a:cubicBezTo>
                    <a:pt x="81888" y="1850518"/>
                    <a:pt x="60891" y="1812289"/>
                    <a:pt x="60891" y="1773641"/>
                  </a:cubicBezTo>
                  <a:cubicBezTo>
                    <a:pt x="60891" y="1734992"/>
                    <a:pt x="81888" y="1696343"/>
                    <a:pt x="123461" y="1659375"/>
                  </a:cubicBezTo>
                  <a:lnTo>
                    <a:pt x="375844" y="1433364"/>
                  </a:lnTo>
                  <a:cubicBezTo>
                    <a:pt x="412799" y="1400176"/>
                    <a:pt x="431696" y="1366149"/>
                    <a:pt x="431696" y="1332121"/>
                  </a:cubicBezTo>
                  <a:cubicBezTo>
                    <a:pt x="431696" y="1298093"/>
                    <a:pt x="412799" y="1263645"/>
                    <a:pt x="375844" y="1230878"/>
                  </a:cubicBezTo>
                  <a:lnTo>
                    <a:pt x="123042" y="1004027"/>
                  </a:lnTo>
                  <a:cubicBezTo>
                    <a:pt x="81468" y="966638"/>
                    <a:pt x="60471" y="928410"/>
                    <a:pt x="60471" y="889761"/>
                  </a:cubicBezTo>
                  <a:cubicBezTo>
                    <a:pt x="60471" y="851112"/>
                    <a:pt x="81468" y="812464"/>
                    <a:pt x="123042" y="775495"/>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4" y="410013"/>
                    <a:pt x="582034" y="448661"/>
                  </a:cubicBezTo>
                  <a:cubicBezTo>
                    <a:pt x="582034"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4" y="1293052"/>
                    <a:pt x="582034" y="1331701"/>
                  </a:cubicBezTo>
                  <a:cubicBezTo>
                    <a:pt x="582034" y="1370350"/>
                    <a:pt x="561037" y="1408998"/>
                    <a:pt x="519463" y="1446387"/>
                  </a:cubicBezTo>
                  <a:lnTo>
                    <a:pt x="267080" y="1672398"/>
                  </a:lnTo>
                  <a:cubicBezTo>
                    <a:pt x="230126" y="1705585"/>
                    <a:pt x="211229" y="1739613"/>
                    <a:pt x="211229" y="1773641"/>
                  </a:cubicBezTo>
                  <a:cubicBezTo>
                    <a:pt x="211229" y="1807668"/>
                    <a:pt x="230126" y="1842116"/>
                    <a:pt x="267080" y="1874883"/>
                  </a:cubicBezTo>
                  <a:lnTo>
                    <a:pt x="519043" y="2100895"/>
                  </a:lnTo>
                  <a:cubicBezTo>
                    <a:pt x="560616" y="2138283"/>
                    <a:pt x="581613" y="2176512"/>
                    <a:pt x="581613" y="2215160"/>
                  </a:cubicBezTo>
                  <a:cubicBezTo>
                    <a:pt x="581613" y="2253809"/>
                    <a:pt x="560616" y="2292458"/>
                    <a:pt x="519043" y="2329846"/>
                  </a:cubicBezTo>
                  <a:lnTo>
                    <a:pt x="266660" y="2555857"/>
                  </a:lnTo>
                  <a:cubicBezTo>
                    <a:pt x="229706" y="2589045"/>
                    <a:pt x="210809" y="2623073"/>
                    <a:pt x="210809" y="2657100"/>
                  </a:cubicBezTo>
                  <a:cubicBezTo>
                    <a:pt x="210809" y="2691128"/>
                    <a:pt x="229706" y="2725576"/>
                    <a:pt x="266660" y="2758343"/>
                  </a:cubicBezTo>
                  <a:lnTo>
                    <a:pt x="519043" y="2984354"/>
                  </a:lnTo>
                  <a:cubicBezTo>
                    <a:pt x="560616" y="3021742"/>
                    <a:pt x="581613" y="3059971"/>
                    <a:pt x="581613" y="3098620"/>
                  </a:cubicBezTo>
                  <a:cubicBezTo>
                    <a:pt x="581613" y="3137269"/>
                    <a:pt x="560616" y="3175917"/>
                    <a:pt x="519043" y="3212886"/>
                  </a:cubicBezTo>
                  <a:lnTo>
                    <a:pt x="266660" y="3438897"/>
                  </a:lnTo>
                  <a:cubicBezTo>
                    <a:pt x="229706" y="3472084"/>
                    <a:pt x="210809" y="3506112"/>
                    <a:pt x="210809" y="3540140"/>
                  </a:cubicBezTo>
                  <a:cubicBezTo>
                    <a:pt x="210809" y="3574167"/>
                    <a:pt x="229706" y="3608615"/>
                    <a:pt x="266660" y="3641382"/>
                  </a:cubicBezTo>
                  <a:lnTo>
                    <a:pt x="519043" y="3867394"/>
                  </a:lnTo>
                  <a:cubicBezTo>
                    <a:pt x="560616" y="3904782"/>
                    <a:pt x="581613" y="3943011"/>
                    <a:pt x="581613" y="3981659"/>
                  </a:cubicBezTo>
                  <a:cubicBezTo>
                    <a:pt x="581613" y="4020308"/>
                    <a:pt x="560616" y="4058957"/>
                    <a:pt x="519043" y="4095925"/>
                  </a:cubicBezTo>
                  <a:lnTo>
                    <a:pt x="146138" y="4430741"/>
                  </a:lnTo>
                  <a:close/>
                  <a:moveTo>
                    <a:pt x="7139" y="4417298"/>
                  </a:moveTo>
                  <a:lnTo>
                    <a:pt x="144878" y="4427800"/>
                  </a:lnTo>
                  <a:lnTo>
                    <a:pt x="516943" y="4094245"/>
                  </a:lnTo>
                  <a:cubicBezTo>
                    <a:pt x="557677" y="4057696"/>
                    <a:pt x="578674" y="4019888"/>
                    <a:pt x="578674" y="3982079"/>
                  </a:cubicBezTo>
                  <a:cubicBezTo>
                    <a:pt x="578674" y="3944271"/>
                    <a:pt x="558097" y="3906462"/>
                    <a:pt x="516943" y="3869914"/>
                  </a:cubicBezTo>
                  <a:lnTo>
                    <a:pt x="264561" y="3643903"/>
                  </a:lnTo>
                  <a:cubicBezTo>
                    <a:pt x="226766" y="3610296"/>
                    <a:pt x="207869" y="3575428"/>
                    <a:pt x="207869" y="3540140"/>
                  </a:cubicBezTo>
                  <a:cubicBezTo>
                    <a:pt x="207869" y="3504852"/>
                    <a:pt x="226766" y="3469984"/>
                    <a:pt x="264561" y="3436376"/>
                  </a:cubicBezTo>
                  <a:lnTo>
                    <a:pt x="516943" y="3210365"/>
                  </a:lnTo>
                  <a:cubicBezTo>
                    <a:pt x="557677" y="3173817"/>
                    <a:pt x="578674" y="3136008"/>
                    <a:pt x="578674" y="3098200"/>
                  </a:cubicBezTo>
                  <a:cubicBezTo>
                    <a:pt x="578674" y="3060391"/>
                    <a:pt x="558097" y="3022583"/>
                    <a:pt x="516943" y="2986034"/>
                  </a:cubicBezTo>
                  <a:lnTo>
                    <a:pt x="264561" y="2760023"/>
                  </a:lnTo>
                  <a:cubicBezTo>
                    <a:pt x="226766" y="2726416"/>
                    <a:pt x="207869" y="2691548"/>
                    <a:pt x="207869" y="2656260"/>
                  </a:cubicBezTo>
                  <a:cubicBezTo>
                    <a:pt x="207869" y="2620972"/>
                    <a:pt x="226766" y="2586104"/>
                    <a:pt x="264561" y="2552497"/>
                  </a:cubicBezTo>
                  <a:lnTo>
                    <a:pt x="516943" y="2326485"/>
                  </a:lnTo>
                  <a:cubicBezTo>
                    <a:pt x="557677" y="2289937"/>
                    <a:pt x="578674" y="2252129"/>
                    <a:pt x="578674" y="2214320"/>
                  </a:cubicBezTo>
                  <a:cubicBezTo>
                    <a:pt x="578674" y="2176512"/>
                    <a:pt x="558097" y="2138703"/>
                    <a:pt x="516943" y="2102155"/>
                  </a:cubicBezTo>
                  <a:lnTo>
                    <a:pt x="264981" y="1876144"/>
                  </a:lnTo>
                  <a:cubicBezTo>
                    <a:pt x="227186" y="1842536"/>
                    <a:pt x="208289" y="1807668"/>
                    <a:pt x="208289" y="1772380"/>
                  </a:cubicBezTo>
                  <a:cubicBezTo>
                    <a:pt x="208289" y="1737092"/>
                    <a:pt x="227186" y="1702225"/>
                    <a:pt x="264981" y="1668617"/>
                  </a:cubicBezTo>
                  <a:lnTo>
                    <a:pt x="517363" y="1442606"/>
                  </a:lnTo>
                  <a:cubicBezTo>
                    <a:pt x="558097" y="1406058"/>
                    <a:pt x="579094" y="1368249"/>
                    <a:pt x="579094" y="1330441"/>
                  </a:cubicBezTo>
                  <a:cubicBezTo>
                    <a:pt x="579094" y="1292632"/>
                    <a:pt x="558517" y="1254823"/>
                    <a:pt x="517363" y="1218275"/>
                  </a:cubicBezTo>
                  <a:lnTo>
                    <a:pt x="264981" y="992264"/>
                  </a:lnTo>
                  <a:cubicBezTo>
                    <a:pt x="227186" y="958657"/>
                    <a:pt x="208289" y="923789"/>
                    <a:pt x="208289" y="888501"/>
                  </a:cubicBezTo>
                  <a:cubicBezTo>
                    <a:pt x="208289" y="853213"/>
                    <a:pt x="227186" y="818345"/>
                    <a:pt x="264981" y="784737"/>
                  </a:cubicBezTo>
                  <a:lnTo>
                    <a:pt x="517363" y="558726"/>
                  </a:lnTo>
                  <a:cubicBezTo>
                    <a:pt x="558097" y="522178"/>
                    <a:pt x="579094" y="484369"/>
                    <a:pt x="579094" y="446561"/>
                  </a:cubicBezTo>
                  <a:cubicBezTo>
                    <a:pt x="579094" y="408752"/>
                    <a:pt x="558517" y="370944"/>
                    <a:pt x="517363" y="334396"/>
                  </a:cubicBezTo>
                  <a:lnTo>
                    <a:pt x="145298" y="840"/>
                  </a:lnTo>
                  <a:lnTo>
                    <a:pt x="7559" y="11343"/>
                  </a:lnTo>
                  <a:lnTo>
                    <a:pt x="377524" y="342797"/>
                  </a:lnTo>
                  <a:cubicBezTo>
                    <a:pt x="415318" y="376405"/>
                    <a:pt x="434215" y="411273"/>
                    <a:pt x="434215" y="446561"/>
                  </a:cubicBezTo>
                  <a:cubicBezTo>
                    <a:pt x="434215" y="481849"/>
                    <a:pt x="415318" y="516717"/>
                    <a:pt x="377524" y="550324"/>
                  </a:cubicBezTo>
                  <a:lnTo>
                    <a:pt x="125141" y="776335"/>
                  </a:lnTo>
                  <a:cubicBezTo>
                    <a:pt x="84407" y="812884"/>
                    <a:pt x="63410" y="850692"/>
                    <a:pt x="63410" y="888501"/>
                  </a:cubicBezTo>
                  <a:cubicBezTo>
                    <a:pt x="63410" y="926309"/>
                    <a:pt x="83988" y="964118"/>
                    <a:pt x="125141" y="1000666"/>
                  </a:cubicBezTo>
                  <a:lnTo>
                    <a:pt x="377524" y="1226677"/>
                  </a:lnTo>
                  <a:cubicBezTo>
                    <a:pt x="415318" y="1260285"/>
                    <a:pt x="434215" y="1295153"/>
                    <a:pt x="434215" y="1330441"/>
                  </a:cubicBezTo>
                  <a:cubicBezTo>
                    <a:pt x="434215" y="1365728"/>
                    <a:pt x="415318" y="1400596"/>
                    <a:pt x="377524" y="1434204"/>
                  </a:cubicBezTo>
                  <a:lnTo>
                    <a:pt x="125141" y="1660215"/>
                  </a:lnTo>
                  <a:cubicBezTo>
                    <a:pt x="84407" y="1696763"/>
                    <a:pt x="63410" y="1734572"/>
                    <a:pt x="63410" y="1772380"/>
                  </a:cubicBezTo>
                  <a:cubicBezTo>
                    <a:pt x="63410" y="1810189"/>
                    <a:pt x="83988" y="1847997"/>
                    <a:pt x="125141" y="1884546"/>
                  </a:cubicBezTo>
                  <a:lnTo>
                    <a:pt x="377104" y="2110557"/>
                  </a:lnTo>
                  <a:cubicBezTo>
                    <a:pt x="414898" y="2144164"/>
                    <a:pt x="433795" y="2179032"/>
                    <a:pt x="433795" y="2214320"/>
                  </a:cubicBezTo>
                  <a:cubicBezTo>
                    <a:pt x="433795" y="2249608"/>
                    <a:pt x="414898" y="2284476"/>
                    <a:pt x="377104" y="2318084"/>
                  </a:cubicBezTo>
                  <a:lnTo>
                    <a:pt x="125141" y="2544515"/>
                  </a:lnTo>
                  <a:cubicBezTo>
                    <a:pt x="84407" y="2581063"/>
                    <a:pt x="63410" y="2618872"/>
                    <a:pt x="63410" y="2656680"/>
                  </a:cubicBezTo>
                  <a:cubicBezTo>
                    <a:pt x="63410" y="2694489"/>
                    <a:pt x="83988" y="2732297"/>
                    <a:pt x="125141" y="2768846"/>
                  </a:cubicBezTo>
                  <a:lnTo>
                    <a:pt x="377524" y="2994857"/>
                  </a:lnTo>
                  <a:cubicBezTo>
                    <a:pt x="415318" y="3028464"/>
                    <a:pt x="434215" y="3063332"/>
                    <a:pt x="434215" y="3098620"/>
                  </a:cubicBezTo>
                  <a:cubicBezTo>
                    <a:pt x="434215" y="3133908"/>
                    <a:pt x="415318" y="3168776"/>
                    <a:pt x="377524" y="3202383"/>
                  </a:cubicBezTo>
                  <a:lnTo>
                    <a:pt x="125141" y="3428395"/>
                  </a:lnTo>
                  <a:cubicBezTo>
                    <a:pt x="84407" y="3464943"/>
                    <a:pt x="63410" y="3502751"/>
                    <a:pt x="63410" y="3540560"/>
                  </a:cubicBezTo>
                  <a:cubicBezTo>
                    <a:pt x="63410" y="3578368"/>
                    <a:pt x="83988" y="3616177"/>
                    <a:pt x="125141" y="3652725"/>
                  </a:cubicBezTo>
                  <a:lnTo>
                    <a:pt x="377524" y="3878736"/>
                  </a:lnTo>
                  <a:cubicBezTo>
                    <a:pt x="415318" y="3912344"/>
                    <a:pt x="434215" y="3947212"/>
                    <a:pt x="434215" y="3982500"/>
                  </a:cubicBezTo>
                  <a:cubicBezTo>
                    <a:pt x="434215" y="4017787"/>
                    <a:pt x="415318" y="4052655"/>
                    <a:pt x="377524" y="4086263"/>
                  </a:cubicBezTo>
                  <a:lnTo>
                    <a:pt x="7139" y="44172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3"/>
            <p:cNvSpPr/>
            <p:nvPr/>
          </p:nvSpPr>
          <p:spPr>
            <a:xfrm>
              <a:off x="4453857" y="1188885"/>
              <a:ext cx="582033" cy="4431160"/>
            </a:xfrm>
            <a:custGeom>
              <a:rect b="b" l="l" r="r" t="t"/>
              <a:pathLst>
                <a:path extrusionOk="0" h="4431160" w="582033">
                  <a:moveTo>
                    <a:pt x="146138" y="4431161"/>
                  </a:move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468" y="3618277"/>
                    <a:pt x="60471" y="3580049"/>
                    <a:pt x="60471" y="3541400"/>
                  </a:cubicBezTo>
                  <a:cubicBezTo>
                    <a:pt x="60471" y="3502751"/>
                    <a:pt x="81468" y="3464102"/>
                    <a:pt x="123042" y="3427134"/>
                  </a:cubicBezTo>
                  <a:lnTo>
                    <a:pt x="375424" y="3200283"/>
                  </a:lnTo>
                  <a:cubicBezTo>
                    <a:pt x="412379" y="3167095"/>
                    <a:pt x="431276" y="3133068"/>
                    <a:pt x="431276" y="3099040"/>
                  </a:cubicBezTo>
                  <a:cubicBezTo>
                    <a:pt x="431276" y="3065012"/>
                    <a:pt x="412379" y="3030565"/>
                    <a:pt x="375424" y="2997797"/>
                  </a:cubicBezTo>
                  <a:lnTo>
                    <a:pt x="123042" y="2771786"/>
                  </a:lnTo>
                  <a:cubicBezTo>
                    <a:pt x="81468" y="2734398"/>
                    <a:pt x="60471" y="2696169"/>
                    <a:pt x="60471" y="2657520"/>
                  </a:cubicBezTo>
                  <a:cubicBezTo>
                    <a:pt x="60471" y="2618872"/>
                    <a:pt x="81468" y="2580223"/>
                    <a:pt x="123042" y="2543254"/>
                  </a:cubicBezTo>
                  <a:lnTo>
                    <a:pt x="375424" y="2317243"/>
                  </a:lnTo>
                  <a:cubicBezTo>
                    <a:pt x="412379" y="2284056"/>
                    <a:pt x="431276" y="2250028"/>
                    <a:pt x="431276" y="2216001"/>
                  </a:cubicBezTo>
                  <a:cubicBezTo>
                    <a:pt x="431276" y="2181973"/>
                    <a:pt x="412379" y="2147525"/>
                    <a:pt x="375424" y="2114758"/>
                  </a:cubicBezTo>
                  <a:lnTo>
                    <a:pt x="123462" y="1888747"/>
                  </a:lnTo>
                  <a:cubicBezTo>
                    <a:pt x="81888" y="1851358"/>
                    <a:pt x="60891" y="1813130"/>
                    <a:pt x="60891" y="1774481"/>
                  </a:cubicBezTo>
                  <a:cubicBezTo>
                    <a:pt x="60891" y="1735832"/>
                    <a:pt x="81888" y="1697183"/>
                    <a:pt x="123462" y="1660215"/>
                  </a:cubicBezTo>
                  <a:lnTo>
                    <a:pt x="375844" y="1434204"/>
                  </a:lnTo>
                  <a:cubicBezTo>
                    <a:pt x="412799" y="1401017"/>
                    <a:pt x="431696" y="1366989"/>
                    <a:pt x="431696" y="1332961"/>
                  </a:cubicBezTo>
                  <a:cubicBezTo>
                    <a:pt x="431696" y="1298933"/>
                    <a:pt x="412799" y="1264486"/>
                    <a:pt x="375844" y="1231718"/>
                  </a:cubicBezTo>
                  <a:lnTo>
                    <a:pt x="123462" y="1005707"/>
                  </a:lnTo>
                  <a:cubicBezTo>
                    <a:pt x="81888" y="968319"/>
                    <a:pt x="60891" y="930090"/>
                    <a:pt x="60891" y="891441"/>
                  </a:cubicBezTo>
                  <a:cubicBezTo>
                    <a:pt x="60891" y="852793"/>
                    <a:pt x="81888" y="814144"/>
                    <a:pt x="123462" y="777176"/>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3" y="410013"/>
                    <a:pt x="582033" y="448661"/>
                  </a:cubicBezTo>
                  <a:cubicBezTo>
                    <a:pt x="582033"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3" y="1293052"/>
                    <a:pt x="582033" y="1331701"/>
                  </a:cubicBezTo>
                  <a:cubicBezTo>
                    <a:pt x="582033" y="1370350"/>
                    <a:pt x="561037" y="1408998"/>
                    <a:pt x="519463" y="1446387"/>
                  </a:cubicBezTo>
                  <a:lnTo>
                    <a:pt x="267080" y="1672398"/>
                  </a:lnTo>
                  <a:cubicBezTo>
                    <a:pt x="230126" y="1705585"/>
                    <a:pt x="211229" y="1739613"/>
                    <a:pt x="211229" y="1773641"/>
                  </a:cubicBezTo>
                  <a:cubicBezTo>
                    <a:pt x="211229" y="1807668"/>
                    <a:pt x="230126" y="1842116"/>
                    <a:pt x="267080" y="1874884"/>
                  </a:cubicBezTo>
                  <a:lnTo>
                    <a:pt x="519043" y="2100895"/>
                  </a:lnTo>
                  <a:cubicBezTo>
                    <a:pt x="560617" y="2138283"/>
                    <a:pt x="581614" y="2176512"/>
                    <a:pt x="581614" y="2215160"/>
                  </a:cubicBezTo>
                  <a:cubicBezTo>
                    <a:pt x="581614" y="2253809"/>
                    <a:pt x="560617" y="2292458"/>
                    <a:pt x="519043" y="2329846"/>
                  </a:cubicBezTo>
                  <a:lnTo>
                    <a:pt x="266660" y="2555857"/>
                  </a:lnTo>
                  <a:cubicBezTo>
                    <a:pt x="229706" y="2589045"/>
                    <a:pt x="210809" y="2623072"/>
                    <a:pt x="210809" y="2657100"/>
                  </a:cubicBezTo>
                  <a:cubicBezTo>
                    <a:pt x="210809" y="2691128"/>
                    <a:pt x="229706" y="2725576"/>
                    <a:pt x="266660" y="2758343"/>
                  </a:cubicBezTo>
                  <a:lnTo>
                    <a:pt x="519043" y="2984354"/>
                  </a:lnTo>
                  <a:cubicBezTo>
                    <a:pt x="560617" y="3021743"/>
                    <a:pt x="581614" y="3059971"/>
                    <a:pt x="581614" y="3098620"/>
                  </a:cubicBezTo>
                  <a:cubicBezTo>
                    <a:pt x="581614" y="3137269"/>
                    <a:pt x="560617" y="3175917"/>
                    <a:pt x="519043" y="3212886"/>
                  </a:cubicBezTo>
                  <a:lnTo>
                    <a:pt x="266660" y="3438897"/>
                  </a:lnTo>
                  <a:cubicBezTo>
                    <a:pt x="229706" y="3472084"/>
                    <a:pt x="210809" y="3506112"/>
                    <a:pt x="210809" y="3540140"/>
                  </a:cubicBezTo>
                  <a:cubicBezTo>
                    <a:pt x="210809" y="3574167"/>
                    <a:pt x="229706" y="3608615"/>
                    <a:pt x="266660" y="3641383"/>
                  </a:cubicBezTo>
                  <a:lnTo>
                    <a:pt x="519043" y="3867394"/>
                  </a:lnTo>
                  <a:cubicBezTo>
                    <a:pt x="560617" y="3904782"/>
                    <a:pt x="581614" y="3943011"/>
                    <a:pt x="581614" y="3981659"/>
                  </a:cubicBezTo>
                  <a:cubicBezTo>
                    <a:pt x="581614" y="4020308"/>
                    <a:pt x="560617" y="4058957"/>
                    <a:pt x="519043" y="4095925"/>
                  </a:cubicBezTo>
                  <a:lnTo>
                    <a:pt x="146138" y="4431161"/>
                  </a:lnTo>
                  <a:close/>
                  <a:moveTo>
                    <a:pt x="7139" y="4417718"/>
                  </a:moveTo>
                  <a:lnTo>
                    <a:pt x="144878" y="4428221"/>
                  </a:lnTo>
                  <a:lnTo>
                    <a:pt x="516943" y="4094665"/>
                  </a:lnTo>
                  <a:cubicBezTo>
                    <a:pt x="557677" y="4058116"/>
                    <a:pt x="578674" y="4020308"/>
                    <a:pt x="578674" y="3982499"/>
                  </a:cubicBezTo>
                  <a:cubicBezTo>
                    <a:pt x="578674" y="3944691"/>
                    <a:pt x="558097" y="3906882"/>
                    <a:pt x="516943" y="3870334"/>
                  </a:cubicBezTo>
                  <a:lnTo>
                    <a:pt x="264561" y="3644323"/>
                  </a:lnTo>
                  <a:cubicBezTo>
                    <a:pt x="226766" y="3610716"/>
                    <a:pt x="207869" y="3575848"/>
                    <a:pt x="207869" y="3540560"/>
                  </a:cubicBezTo>
                  <a:cubicBezTo>
                    <a:pt x="207869" y="3505272"/>
                    <a:pt x="226766" y="3470404"/>
                    <a:pt x="264561" y="3436796"/>
                  </a:cubicBezTo>
                  <a:lnTo>
                    <a:pt x="516943" y="3210785"/>
                  </a:lnTo>
                  <a:cubicBezTo>
                    <a:pt x="557677" y="3174237"/>
                    <a:pt x="578674" y="3136428"/>
                    <a:pt x="578674" y="3098620"/>
                  </a:cubicBezTo>
                  <a:cubicBezTo>
                    <a:pt x="578674" y="3060811"/>
                    <a:pt x="558097" y="3023003"/>
                    <a:pt x="516943" y="2986455"/>
                  </a:cubicBezTo>
                  <a:lnTo>
                    <a:pt x="264561" y="2760444"/>
                  </a:lnTo>
                  <a:cubicBezTo>
                    <a:pt x="226766" y="2726836"/>
                    <a:pt x="207869" y="2691968"/>
                    <a:pt x="207869" y="2656680"/>
                  </a:cubicBezTo>
                  <a:cubicBezTo>
                    <a:pt x="207869" y="2621392"/>
                    <a:pt x="226766" y="2586524"/>
                    <a:pt x="264561" y="2552917"/>
                  </a:cubicBezTo>
                  <a:lnTo>
                    <a:pt x="516943" y="2326906"/>
                  </a:lnTo>
                  <a:cubicBezTo>
                    <a:pt x="557677" y="2290358"/>
                    <a:pt x="578674" y="2252549"/>
                    <a:pt x="578674" y="2214740"/>
                  </a:cubicBezTo>
                  <a:cubicBezTo>
                    <a:pt x="578674" y="2176932"/>
                    <a:pt x="558097" y="2139123"/>
                    <a:pt x="516943" y="2102575"/>
                  </a:cubicBezTo>
                  <a:lnTo>
                    <a:pt x="264981" y="1876564"/>
                  </a:lnTo>
                  <a:cubicBezTo>
                    <a:pt x="227186" y="1842956"/>
                    <a:pt x="208289" y="1808088"/>
                    <a:pt x="208289" y="1772801"/>
                  </a:cubicBezTo>
                  <a:cubicBezTo>
                    <a:pt x="208289" y="1737512"/>
                    <a:pt x="227186" y="1702645"/>
                    <a:pt x="264981" y="1669037"/>
                  </a:cubicBezTo>
                  <a:lnTo>
                    <a:pt x="517363" y="1443026"/>
                  </a:lnTo>
                  <a:cubicBezTo>
                    <a:pt x="558097" y="1406478"/>
                    <a:pt x="579094" y="1368669"/>
                    <a:pt x="579094" y="1330861"/>
                  </a:cubicBezTo>
                  <a:cubicBezTo>
                    <a:pt x="579094" y="1293052"/>
                    <a:pt x="558517" y="1255244"/>
                    <a:pt x="517363" y="1218695"/>
                  </a:cubicBezTo>
                  <a:lnTo>
                    <a:pt x="264981" y="992684"/>
                  </a:lnTo>
                  <a:cubicBezTo>
                    <a:pt x="227186" y="959077"/>
                    <a:pt x="208289" y="924209"/>
                    <a:pt x="208289" y="888921"/>
                  </a:cubicBezTo>
                  <a:cubicBezTo>
                    <a:pt x="208289" y="853633"/>
                    <a:pt x="227186" y="818765"/>
                    <a:pt x="264981" y="785157"/>
                  </a:cubicBezTo>
                  <a:lnTo>
                    <a:pt x="517363" y="559146"/>
                  </a:lnTo>
                  <a:cubicBezTo>
                    <a:pt x="558097" y="522598"/>
                    <a:pt x="579094" y="484790"/>
                    <a:pt x="579094" y="446981"/>
                  </a:cubicBezTo>
                  <a:cubicBezTo>
                    <a:pt x="579094" y="409172"/>
                    <a:pt x="558517" y="371364"/>
                    <a:pt x="517363" y="334816"/>
                  </a:cubicBezTo>
                  <a:lnTo>
                    <a:pt x="145298" y="1260"/>
                  </a:lnTo>
                  <a:lnTo>
                    <a:pt x="7559" y="11763"/>
                  </a:lnTo>
                  <a:lnTo>
                    <a:pt x="377524" y="343218"/>
                  </a:lnTo>
                  <a:cubicBezTo>
                    <a:pt x="415318" y="376825"/>
                    <a:pt x="434216" y="411693"/>
                    <a:pt x="434216" y="446981"/>
                  </a:cubicBezTo>
                  <a:cubicBezTo>
                    <a:pt x="434216" y="482269"/>
                    <a:pt x="415318" y="517137"/>
                    <a:pt x="377524" y="550744"/>
                  </a:cubicBezTo>
                  <a:lnTo>
                    <a:pt x="125142" y="776756"/>
                  </a:lnTo>
                  <a:cubicBezTo>
                    <a:pt x="84407" y="813304"/>
                    <a:pt x="63410" y="851112"/>
                    <a:pt x="63410" y="888921"/>
                  </a:cubicBezTo>
                  <a:cubicBezTo>
                    <a:pt x="63410" y="926729"/>
                    <a:pt x="83988" y="964538"/>
                    <a:pt x="125142" y="1001086"/>
                  </a:cubicBezTo>
                  <a:lnTo>
                    <a:pt x="377524" y="1227097"/>
                  </a:lnTo>
                  <a:cubicBezTo>
                    <a:pt x="415318" y="1260705"/>
                    <a:pt x="434216" y="1295573"/>
                    <a:pt x="434216" y="1330861"/>
                  </a:cubicBezTo>
                  <a:cubicBezTo>
                    <a:pt x="434216" y="1366149"/>
                    <a:pt x="415318" y="1401017"/>
                    <a:pt x="377524" y="1434624"/>
                  </a:cubicBezTo>
                  <a:lnTo>
                    <a:pt x="125142" y="1660635"/>
                  </a:lnTo>
                  <a:cubicBezTo>
                    <a:pt x="84407" y="1697183"/>
                    <a:pt x="63410" y="1734992"/>
                    <a:pt x="63410" y="1772801"/>
                  </a:cubicBezTo>
                  <a:cubicBezTo>
                    <a:pt x="63410" y="1810609"/>
                    <a:pt x="83988" y="1848418"/>
                    <a:pt x="125142" y="1884966"/>
                  </a:cubicBezTo>
                  <a:lnTo>
                    <a:pt x="377104" y="2110977"/>
                  </a:lnTo>
                  <a:cubicBezTo>
                    <a:pt x="414899" y="2144585"/>
                    <a:pt x="433796" y="2179452"/>
                    <a:pt x="433796" y="2214740"/>
                  </a:cubicBezTo>
                  <a:cubicBezTo>
                    <a:pt x="433796" y="2250028"/>
                    <a:pt x="414899" y="2284896"/>
                    <a:pt x="377104" y="2318504"/>
                  </a:cubicBezTo>
                  <a:lnTo>
                    <a:pt x="124722" y="2544515"/>
                  </a:lnTo>
                  <a:cubicBezTo>
                    <a:pt x="83988" y="2581063"/>
                    <a:pt x="62991" y="2618872"/>
                    <a:pt x="62991" y="2656680"/>
                  </a:cubicBezTo>
                  <a:cubicBezTo>
                    <a:pt x="62991" y="2694489"/>
                    <a:pt x="83568" y="2732297"/>
                    <a:pt x="124722" y="2768845"/>
                  </a:cubicBezTo>
                  <a:lnTo>
                    <a:pt x="377104" y="2994856"/>
                  </a:lnTo>
                  <a:cubicBezTo>
                    <a:pt x="414899" y="3028464"/>
                    <a:pt x="433796" y="3063332"/>
                    <a:pt x="433796" y="3098620"/>
                  </a:cubicBezTo>
                  <a:cubicBezTo>
                    <a:pt x="433796" y="3133908"/>
                    <a:pt x="414899" y="3168776"/>
                    <a:pt x="377104" y="3202383"/>
                  </a:cubicBezTo>
                  <a:lnTo>
                    <a:pt x="124722" y="3428394"/>
                  </a:lnTo>
                  <a:cubicBezTo>
                    <a:pt x="83988" y="3464943"/>
                    <a:pt x="62991" y="3502751"/>
                    <a:pt x="62991" y="3540560"/>
                  </a:cubicBezTo>
                  <a:cubicBezTo>
                    <a:pt x="62991" y="3578368"/>
                    <a:pt x="83568" y="3616177"/>
                    <a:pt x="124722" y="3652725"/>
                  </a:cubicBezTo>
                  <a:lnTo>
                    <a:pt x="377104" y="3878736"/>
                  </a:lnTo>
                  <a:cubicBezTo>
                    <a:pt x="414899" y="3912344"/>
                    <a:pt x="433796" y="3947212"/>
                    <a:pt x="433796" y="3982499"/>
                  </a:cubicBezTo>
                  <a:cubicBezTo>
                    <a:pt x="433796" y="4017787"/>
                    <a:pt x="414899" y="4052656"/>
                    <a:pt x="377104" y="4086263"/>
                  </a:cubicBezTo>
                  <a:lnTo>
                    <a:pt x="713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 name="Google Shape;40;p3"/>
            <p:cNvSpPr/>
            <p:nvPr/>
          </p:nvSpPr>
          <p:spPr>
            <a:xfrm>
              <a:off x="4940565"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 name="Google Shape;41;p3"/>
            <p:cNvSpPr/>
            <p:nvPr/>
          </p:nvSpPr>
          <p:spPr>
            <a:xfrm>
              <a:off x="542727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8" y="3617017"/>
                    <a:pt x="60471" y="3578789"/>
                    <a:pt x="60471" y="3540140"/>
                  </a:cubicBezTo>
                  <a:cubicBezTo>
                    <a:pt x="60471" y="3501491"/>
                    <a:pt x="81468"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8" y="2733978"/>
                    <a:pt x="60471" y="2695749"/>
                    <a:pt x="60471" y="2657100"/>
                  </a:cubicBezTo>
                  <a:cubicBezTo>
                    <a:pt x="60471" y="2618451"/>
                    <a:pt x="81468" y="2579803"/>
                    <a:pt x="123041"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8" y="1400596"/>
                    <a:pt x="431696" y="1366569"/>
                    <a:pt x="431696" y="1332541"/>
                  </a:cubicBezTo>
                  <a:cubicBezTo>
                    <a:pt x="431696" y="1298513"/>
                    <a:pt x="412798"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6" y="823386"/>
                    <a:pt x="211649" y="857414"/>
                    <a:pt x="211649" y="891441"/>
                  </a:cubicBezTo>
                  <a:cubicBezTo>
                    <a:pt x="211649" y="925469"/>
                    <a:pt x="230546" y="959917"/>
                    <a:pt x="267500" y="992684"/>
                  </a:cubicBezTo>
                  <a:lnTo>
                    <a:pt x="519882" y="1218695"/>
                  </a:lnTo>
                  <a:cubicBezTo>
                    <a:pt x="561456" y="1256084"/>
                    <a:pt x="582453" y="1294312"/>
                    <a:pt x="582453" y="1332961"/>
                  </a:cubicBezTo>
                  <a:cubicBezTo>
                    <a:pt x="582453" y="1371610"/>
                    <a:pt x="561456" y="1410259"/>
                    <a:pt x="519882"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5" y="2590305"/>
                    <a:pt x="211228" y="2624333"/>
                    <a:pt x="211228" y="2658360"/>
                  </a:cubicBezTo>
                  <a:cubicBezTo>
                    <a:pt x="211228" y="2692388"/>
                    <a:pt x="230125"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5" y="3473345"/>
                    <a:pt x="211228" y="3507372"/>
                    <a:pt x="211228" y="3541400"/>
                  </a:cubicBezTo>
                  <a:cubicBezTo>
                    <a:pt x="211228" y="3575428"/>
                    <a:pt x="230125"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0" y="849852"/>
                    <a:pt x="63410" y="887660"/>
                  </a:cubicBezTo>
                  <a:cubicBezTo>
                    <a:pt x="63410" y="925469"/>
                    <a:pt x="83988" y="963278"/>
                    <a:pt x="125141" y="999826"/>
                  </a:cubicBezTo>
                  <a:lnTo>
                    <a:pt x="377524" y="1225837"/>
                  </a:lnTo>
                  <a:cubicBezTo>
                    <a:pt x="415318" y="1259444"/>
                    <a:pt x="434216" y="1294312"/>
                    <a:pt x="434216" y="1329600"/>
                  </a:cubicBezTo>
                  <a:cubicBezTo>
                    <a:pt x="434216" y="1364888"/>
                    <a:pt x="415318" y="1399756"/>
                    <a:pt x="377524"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 name="Google Shape;42;p3"/>
            <p:cNvSpPr/>
            <p:nvPr/>
          </p:nvSpPr>
          <p:spPr>
            <a:xfrm>
              <a:off x="5913981"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7" y="3617017"/>
                    <a:pt x="60471" y="3578789"/>
                    <a:pt x="60471" y="3540140"/>
                  </a:cubicBezTo>
                  <a:cubicBezTo>
                    <a:pt x="60471" y="3501491"/>
                    <a:pt x="81467"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7" y="2733978"/>
                    <a:pt x="60471" y="2695749"/>
                    <a:pt x="60471" y="2657100"/>
                  </a:cubicBezTo>
                  <a:cubicBezTo>
                    <a:pt x="60471" y="2618451"/>
                    <a:pt x="81467" y="2579803"/>
                    <a:pt x="123041" y="2542834"/>
                  </a:cubicBezTo>
                  <a:lnTo>
                    <a:pt x="375424" y="2316823"/>
                  </a:lnTo>
                  <a:cubicBezTo>
                    <a:pt x="412379" y="2283636"/>
                    <a:pt x="431276" y="2249608"/>
                    <a:pt x="431276" y="2215581"/>
                  </a:cubicBezTo>
                  <a:cubicBezTo>
                    <a:pt x="431276" y="2181553"/>
                    <a:pt x="412379" y="2147105"/>
                    <a:pt x="375424" y="2114338"/>
                  </a:cubicBezTo>
                  <a:lnTo>
                    <a:pt x="123461" y="1888327"/>
                  </a:lnTo>
                  <a:cubicBezTo>
                    <a:pt x="81888" y="1850938"/>
                    <a:pt x="60891" y="1812709"/>
                    <a:pt x="60891" y="1774061"/>
                  </a:cubicBezTo>
                  <a:cubicBezTo>
                    <a:pt x="60891" y="1735412"/>
                    <a:pt x="81888" y="1696763"/>
                    <a:pt x="123461" y="1659795"/>
                  </a:cubicBezTo>
                  <a:lnTo>
                    <a:pt x="375844" y="1433784"/>
                  </a:lnTo>
                  <a:cubicBezTo>
                    <a:pt x="412798" y="1400596"/>
                    <a:pt x="431696" y="1366569"/>
                    <a:pt x="431696" y="1332541"/>
                  </a:cubicBezTo>
                  <a:cubicBezTo>
                    <a:pt x="431696" y="1298513"/>
                    <a:pt x="412798" y="1264066"/>
                    <a:pt x="375844" y="1231298"/>
                  </a:cubicBezTo>
                  <a:lnTo>
                    <a:pt x="123461" y="1005287"/>
                  </a:lnTo>
                  <a:cubicBezTo>
                    <a:pt x="81888" y="967899"/>
                    <a:pt x="60891" y="929670"/>
                    <a:pt x="60891" y="891021"/>
                  </a:cubicBezTo>
                  <a:cubicBezTo>
                    <a:pt x="60891" y="852373"/>
                    <a:pt x="81888" y="813724"/>
                    <a:pt x="123461"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5" y="823386"/>
                    <a:pt x="211648" y="857414"/>
                    <a:pt x="211648" y="891441"/>
                  </a:cubicBezTo>
                  <a:cubicBezTo>
                    <a:pt x="211648" y="925469"/>
                    <a:pt x="230545" y="959917"/>
                    <a:pt x="267500" y="992684"/>
                  </a:cubicBezTo>
                  <a:lnTo>
                    <a:pt x="519463" y="1216175"/>
                  </a:lnTo>
                  <a:cubicBezTo>
                    <a:pt x="561037" y="1253563"/>
                    <a:pt x="582033" y="1291792"/>
                    <a:pt x="582033" y="1330441"/>
                  </a:cubicBezTo>
                  <a:cubicBezTo>
                    <a:pt x="582033" y="1369089"/>
                    <a:pt x="561037" y="1407738"/>
                    <a:pt x="519463" y="1445126"/>
                  </a:cubicBezTo>
                  <a:lnTo>
                    <a:pt x="267080" y="1671137"/>
                  </a:lnTo>
                  <a:cubicBezTo>
                    <a:pt x="230125" y="1704325"/>
                    <a:pt x="211228" y="1738353"/>
                    <a:pt x="211228" y="1772380"/>
                  </a:cubicBezTo>
                  <a:cubicBezTo>
                    <a:pt x="211228" y="1806408"/>
                    <a:pt x="230125" y="1840856"/>
                    <a:pt x="267080" y="1873623"/>
                  </a:cubicBezTo>
                  <a:lnTo>
                    <a:pt x="519043" y="2099634"/>
                  </a:lnTo>
                  <a:cubicBezTo>
                    <a:pt x="560617" y="2137023"/>
                    <a:pt x="581614" y="2175251"/>
                    <a:pt x="581614" y="2213900"/>
                  </a:cubicBezTo>
                  <a:cubicBezTo>
                    <a:pt x="581614" y="2252549"/>
                    <a:pt x="560617" y="2291198"/>
                    <a:pt x="519043" y="2328586"/>
                  </a:cubicBezTo>
                  <a:lnTo>
                    <a:pt x="266660" y="2554597"/>
                  </a:lnTo>
                  <a:cubicBezTo>
                    <a:pt x="229706" y="2587785"/>
                    <a:pt x="210808" y="2621812"/>
                    <a:pt x="210808" y="2655840"/>
                  </a:cubicBezTo>
                  <a:cubicBezTo>
                    <a:pt x="210808" y="2689868"/>
                    <a:pt x="229706" y="2724315"/>
                    <a:pt x="266660" y="2757083"/>
                  </a:cubicBezTo>
                  <a:lnTo>
                    <a:pt x="519043" y="2983094"/>
                  </a:lnTo>
                  <a:cubicBezTo>
                    <a:pt x="560617" y="3020482"/>
                    <a:pt x="581614" y="3058711"/>
                    <a:pt x="581614" y="3097360"/>
                  </a:cubicBezTo>
                  <a:cubicBezTo>
                    <a:pt x="581614" y="3136008"/>
                    <a:pt x="560617" y="3174657"/>
                    <a:pt x="519043" y="3211625"/>
                  </a:cubicBezTo>
                  <a:lnTo>
                    <a:pt x="266660" y="3437636"/>
                  </a:lnTo>
                  <a:cubicBezTo>
                    <a:pt x="229706" y="3470824"/>
                    <a:pt x="210808" y="3504852"/>
                    <a:pt x="210808" y="3538880"/>
                  </a:cubicBezTo>
                  <a:cubicBezTo>
                    <a:pt x="210808" y="3572907"/>
                    <a:pt x="229706" y="3607355"/>
                    <a:pt x="266660" y="3640122"/>
                  </a:cubicBezTo>
                  <a:lnTo>
                    <a:pt x="519043" y="3866134"/>
                  </a:lnTo>
                  <a:cubicBezTo>
                    <a:pt x="560617" y="3903522"/>
                    <a:pt x="581614" y="3941751"/>
                    <a:pt x="581614" y="3980399"/>
                  </a:cubicBezTo>
                  <a:cubicBezTo>
                    <a:pt x="581614" y="4019048"/>
                    <a:pt x="560617" y="4057697"/>
                    <a:pt x="519043" y="4094665"/>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3" y="341957"/>
                  </a:lnTo>
                  <a:cubicBezTo>
                    <a:pt x="415318" y="375565"/>
                    <a:pt x="434215" y="410433"/>
                    <a:pt x="434215" y="445721"/>
                  </a:cubicBezTo>
                  <a:cubicBezTo>
                    <a:pt x="434215" y="481009"/>
                    <a:pt x="415318" y="515877"/>
                    <a:pt x="377523" y="549484"/>
                  </a:cubicBezTo>
                  <a:lnTo>
                    <a:pt x="125141" y="775495"/>
                  </a:lnTo>
                  <a:cubicBezTo>
                    <a:pt x="84407" y="812043"/>
                    <a:pt x="63410" y="849852"/>
                    <a:pt x="63410" y="887660"/>
                  </a:cubicBezTo>
                  <a:cubicBezTo>
                    <a:pt x="63410" y="925469"/>
                    <a:pt x="83988" y="963278"/>
                    <a:pt x="125141" y="999826"/>
                  </a:cubicBezTo>
                  <a:lnTo>
                    <a:pt x="377523" y="1225837"/>
                  </a:lnTo>
                  <a:cubicBezTo>
                    <a:pt x="415318" y="1259444"/>
                    <a:pt x="434215" y="1294312"/>
                    <a:pt x="434215" y="1329600"/>
                  </a:cubicBezTo>
                  <a:cubicBezTo>
                    <a:pt x="434215" y="1364888"/>
                    <a:pt x="415318" y="1399756"/>
                    <a:pt x="377523"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7"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7"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3" name="Google Shape;43;p3"/>
            <p:cNvSpPr/>
            <p:nvPr/>
          </p:nvSpPr>
          <p:spPr>
            <a:xfrm>
              <a:off x="6400688"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4" y="2177772"/>
                    <a:pt x="582034" y="2216421"/>
                  </a:cubicBezTo>
                  <a:cubicBezTo>
                    <a:pt x="582034" y="2255069"/>
                    <a:pt x="561037" y="2293718"/>
                    <a:pt x="519463" y="2331107"/>
                  </a:cubicBezTo>
                  <a:lnTo>
                    <a:pt x="267081" y="2557118"/>
                  </a:lnTo>
                  <a:cubicBezTo>
                    <a:pt x="230126" y="2590305"/>
                    <a:pt x="211229" y="2624333"/>
                    <a:pt x="211229" y="2658360"/>
                  </a:cubicBezTo>
                  <a:cubicBezTo>
                    <a:pt x="211229" y="2692388"/>
                    <a:pt x="230126" y="2726836"/>
                    <a:pt x="267081" y="2759603"/>
                  </a:cubicBezTo>
                  <a:lnTo>
                    <a:pt x="519463" y="2985614"/>
                  </a:lnTo>
                  <a:cubicBezTo>
                    <a:pt x="561037" y="3023003"/>
                    <a:pt x="582034" y="3061232"/>
                    <a:pt x="582034" y="3099880"/>
                  </a:cubicBezTo>
                  <a:cubicBezTo>
                    <a:pt x="582034" y="3138529"/>
                    <a:pt x="561037" y="3177178"/>
                    <a:pt x="519463" y="3214146"/>
                  </a:cubicBezTo>
                  <a:lnTo>
                    <a:pt x="267081" y="3440157"/>
                  </a:lnTo>
                  <a:cubicBezTo>
                    <a:pt x="230126" y="3473345"/>
                    <a:pt x="211229" y="3507372"/>
                    <a:pt x="211229" y="3541400"/>
                  </a:cubicBezTo>
                  <a:cubicBezTo>
                    <a:pt x="211229" y="3575428"/>
                    <a:pt x="230126" y="3609875"/>
                    <a:pt x="267081" y="3642643"/>
                  </a:cubicBezTo>
                  <a:lnTo>
                    <a:pt x="519463" y="3868654"/>
                  </a:lnTo>
                  <a:cubicBezTo>
                    <a:pt x="561037" y="3906043"/>
                    <a:pt x="582034" y="3944271"/>
                    <a:pt x="582034" y="3982920"/>
                  </a:cubicBezTo>
                  <a:cubicBezTo>
                    <a:pt x="582034" y="4021569"/>
                    <a:pt x="561037" y="4060217"/>
                    <a:pt x="519463" y="4097186"/>
                  </a:cubicBezTo>
                  <a:lnTo>
                    <a:pt x="146138" y="4429901"/>
                  </a:lnTo>
                  <a:close/>
                  <a:moveTo>
                    <a:pt x="7139" y="4416458"/>
                  </a:moveTo>
                  <a:lnTo>
                    <a:pt x="144878" y="4426960"/>
                  </a:lnTo>
                  <a:lnTo>
                    <a:pt x="516944" y="4093405"/>
                  </a:lnTo>
                  <a:cubicBezTo>
                    <a:pt x="557677" y="4056856"/>
                    <a:pt x="578674" y="4019048"/>
                    <a:pt x="578674" y="3981239"/>
                  </a:cubicBezTo>
                  <a:cubicBezTo>
                    <a:pt x="578674" y="3943431"/>
                    <a:pt x="558097" y="3905622"/>
                    <a:pt x="516944" y="3869074"/>
                  </a:cubicBezTo>
                  <a:lnTo>
                    <a:pt x="264561" y="3643063"/>
                  </a:lnTo>
                  <a:cubicBezTo>
                    <a:pt x="226766" y="3609455"/>
                    <a:pt x="207869" y="3574588"/>
                    <a:pt x="207869" y="3539299"/>
                  </a:cubicBezTo>
                  <a:cubicBezTo>
                    <a:pt x="207869" y="3504011"/>
                    <a:pt x="226766" y="3469144"/>
                    <a:pt x="264561" y="3435536"/>
                  </a:cubicBezTo>
                  <a:lnTo>
                    <a:pt x="516944" y="3209525"/>
                  </a:lnTo>
                  <a:cubicBezTo>
                    <a:pt x="557677" y="3172977"/>
                    <a:pt x="578674" y="3135168"/>
                    <a:pt x="578674" y="3097360"/>
                  </a:cubicBezTo>
                  <a:cubicBezTo>
                    <a:pt x="578674" y="3059551"/>
                    <a:pt x="558097" y="3021743"/>
                    <a:pt x="516944" y="2985194"/>
                  </a:cubicBezTo>
                  <a:lnTo>
                    <a:pt x="264561" y="2759183"/>
                  </a:lnTo>
                  <a:cubicBezTo>
                    <a:pt x="226766" y="2725576"/>
                    <a:pt x="207869" y="2690708"/>
                    <a:pt x="207869" y="2655420"/>
                  </a:cubicBezTo>
                  <a:cubicBezTo>
                    <a:pt x="207869" y="2620132"/>
                    <a:pt x="226766" y="2585264"/>
                    <a:pt x="264561" y="2551657"/>
                  </a:cubicBezTo>
                  <a:lnTo>
                    <a:pt x="516944" y="2325645"/>
                  </a:lnTo>
                  <a:cubicBezTo>
                    <a:pt x="557677" y="2289097"/>
                    <a:pt x="578674" y="2251289"/>
                    <a:pt x="578674" y="2213480"/>
                  </a:cubicBezTo>
                  <a:cubicBezTo>
                    <a:pt x="578674" y="2175672"/>
                    <a:pt x="558097" y="2137863"/>
                    <a:pt x="516944" y="2101315"/>
                  </a:cubicBezTo>
                  <a:lnTo>
                    <a:pt x="264981" y="1875304"/>
                  </a:lnTo>
                  <a:cubicBezTo>
                    <a:pt x="227187" y="1841696"/>
                    <a:pt x="208289" y="1806828"/>
                    <a:pt x="208289" y="1771540"/>
                  </a:cubicBezTo>
                  <a:cubicBezTo>
                    <a:pt x="208289" y="1736252"/>
                    <a:pt x="227187"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7" y="957816"/>
                    <a:pt x="208289" y="922949"/>
                    <a:pt x="208289" y="887660"/>
                  </a:cubicBezTo>
                  <a:cubicBezTo>
                    <a:pt x="208289" y="852373"/>
                    <a:pt x="227187" y="817505"/>
                    <a:pt x="264981" y="783897"/>
                  </a:cubicBezTo>
                  <a:lnTo>
                    <a:pt x="517363" y="557886"/>
                  </a:lnTo>
                  <a:cubicBezTo>
                    <a:pt x="558097" y="521338"/>
                    <a:pt x="579094" y="483529"/>
                    <a:pt x="579094" y="445721"/>
                  </a:cubicBezTo>
                  <a:cubicBezTo>
                    <a:pt x="579094" y="407912"/>
                    <a:pt x="558517" y="370104"/>
                    <a:pt x="517363" y="333555"/>
                  </a:cubicBezTo>
                  <a:lnTo>
                    <a:pt x="145299"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8" y="812043"/>
                    <a:pt x="63411" y="849852"/>
                    <a:pt x="63411" y="887660"/>
                  </a:cubicBezTo>
                  <a:cubicBezTo>
                    <a:pt x="63411"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8" y="1695923"/>
                    <a:pt x="63411" y="1733732"/>
                    <a:pt x="63411" y="1771540"/>
                  </a:cubicBezTo>
                  <a:cubicBezTo>
                    <a:pt x="63411"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5142" y="2543675"/>
                  </a:lnTo>
                  <a:cubicBezTo>
                    <a:pt x="84408" y="2580223"/>
                    <a:pt x="63411" y="2618031"/>
                    <a:pt x="63411" y="2655840"/>
                  </a:cubicBezTo>
                  <a:cubicBezTo>
                    <a:pt x="63411" y="2693649"/>
                    <a:pt x="83988" y="2731457"/>
                    <a:pt x="125142" y="2768005"/>
                  </a:cubicBezTo>
                  <a:lnTo>
                    <a:pt x="377524" y="2994016"/>
                  </a:lnTo>
                  <a:cubicBezTo>
                    <a:pt x="415318" y="3027624"/>
                    <a:pt x="434216" y="3062492"/>
                    <a:pt x="434216" y="3097780"/>
                  </a:cubicBezTo>
                  <a:cubicBezTo>
                    <a:pt x="434216" y="3133068"/>
                    <a:pt x="415318" y="3167936"/>
                    <a:pt x="377524" y="3201543"/>
                  </a:cubicBezTo>
                  <a:lnTo>
                    <a:pt x="125142" y="3427554"/>
                  </a:lnTo>
                  <a:cubicBezTo>
                    <a:pt x="84408" y="3464102"/>
                    <a:pt x="63411" y="3501911"/>
                    <a:pt x="63411" y="3539719"/>
                  </a:cubicBezTo>
                  <a:cubicBezTo>
                    <a:pt x="63411" y="3577528"/>
                    <a:pt x="83988" y="3615337"/>
                    <a:pt x="125142" y="3651885"/>
                  </a:cubicBezTo>
                  <a:lnTo>
                    <a:pt x="377524" y="3877896"/>
                  </a:lnTo>
                  <a:cubicBezTo>
                    <a:pt x="415318" y="3911503"/>
                    <a:pt x="434216" y="3946372"/>
                    <a:pt x="434216" y="3981660"/>
                  </a:cubicBezTo>
                  <a:cubicBezTo>
                    <a:pt x="434216" y="4016947"/>
                    <a:pt x="415318" y="4051815"/>
                    <a:pt x="377524" y="408542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 name="Google Shape;44;p3"/>
            <p:cNvSpPr/>
            <p:nvPr/>
          </p:nvSpPr>
          <p:spPr>
            <a:xfrm>
              <a:off x="6887396"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2" y="2543255"/>
                  </a:lnTo>
                  <a:cubicBezTo>
                    <a:pt x="83988" y="2579803"/>
                    <a:pt x="62991" y="2617611"/>
                    <a:pt x="62991" y="2655420"/>
                  </a:cubicBezTo>
                  <a:cubicBezTo>
                    <a:pt x="62991" y="2693228"/>
                    <a:pt x="83568" y="2731037"/>
                    <a:pt x="124722" y="2767585"/>
                  </a:cubicBezTo>
                  <a:lnTo>
                    <a:pt x="377104" y="2993596"/>
                  </a:lnTo>
                  <a:cubicBezTo>
                    <a:pt x="414899" y="3027204"/>
                    <a:pt x="433796" y="3062072"/>
                    <a:pt x="433796" y="3097360"/>
                  </a:cubicBezTo>
                  <a:cubicBezTo>
                    <a:pt x="433796" y="3132648"/>
                    <a:pt x="414899" y="3167516"/>
                    <a:pt x="377104" y="3201123"/>
                  </a:cubicBezTo>
                  <a:lnTo>
                    <a:pt x="124722" y="3427134"/>
                  </a:lnTo>
                  <a:cubicBezTo>
                    <a:pt x="83988" y="3463682"/>
                    <a:pt x="62991" y="3501491"/>
                    <a:pt x="62991" y="3539299"/>
                  </a:cubicBezTo>
                  <a:cubicBezTo>
                    <a:pt x="62991" y="3577108"/>
                    <a:pt x="83568" y="3614917"/>
                    <a:pt x="124722"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 name="Google Shape;45;p3"/>
            <p:cNvSpPr/>
            <p:nvPr/>
          </p:nvSpPr>
          <p:spPr>
            <a:xfrm>
              <a:off x="737410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6" name="Google Shape;46;p3"/>
          <p:cNvSpPr txBox="1"/>
          <p:nvPr>
            <p:ph type="title"/>
          </p:nvPr>
        </p:nvSpPr>
        <p:spPr>
          <a:xfrm>
            <a:off x="2023800" y="2345731"/>
            <a:ext cx="5096400" cy="1329600"/>
          </a:xfrm>
          <a:prstGeom prst="rect">
            <a:avLst/>
          </a:prstGeom>
          <a:ln>
            <a:noFill/>
          </a:ln>
        </p:spPr>
        <p:txBody>
          <a:bodyPr anchorCtr="0" anchor="b" bIns="91425" lIns="91425" spcFirstLastPara="1" rIns="91425" wrap="square" tIns="91425">
            <a:noAutofit/>
          </a:bodyPr>
          <a:lstStyle>
            <a:lvl1pPr lvl="0" algn="ctr">
              <a:spcBef>
                <a:spcPts val="0"/>
              </a:spcBef>
              <a:spcAft>
                <a:spcPts val="0"/>
              </a:spcAft>
              <a:buSzPts val="3600"/>
              <a:buNone/>
              <a:defRPr sz="40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7" name="Google Shape;47;p3"/>
          <p:cNvSpPr txBox="1"/>
          <p:nvPr>
            <p:ph hasCustomPrompt="1" idx="2" type="title"/>
          </p:nvPr>
        </p:nvSpPr>
        <p:spPr>
          <a:xfrm>
            <a:off x="3937800" y="993744"/>
            <a:ext cx="1268400" cy="1269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8" name="Google Shape;48;p3"/>
          <p:cNvSpPr txBox="1"/>
          <p:nvPr>
            <p:ph idx="1" type="subTitle"/>
          </p:nvPr>
        </p:nvSpPr>
        <p:spPr>
          <a:xfrm>
            <a:off x="2023800" y="3675456"/>
            <a:ext cx="5096400" cy="47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870" name="Shape 870"/>
        <p:cNvGrpSpPr/>
        <p:nvPr/>
      </p:nvGrpSpPr>
      <p:grpSpPr>
        <a:xfrm>
          <a:off x="0" y="0"/>
          <a:ext cx="0" cy="0"/>
          <a:chOff x="0" y="0"/>
          <a:chExt cx="0" cy="0"/>
        </a:xfrm>
      </p:grpSpPr>
      <p:grpSp>
        <p:nvGrpSpPr>
          <p:cNvPr id="871" name="Google Shape;871;p21"/>
          <p:cNvGrpSpPr/>
          <p:nvPr/>
        </p:nvGrpSpPr>
        <p:grpSpPr>
          <a:xfrm flipH="1">
            <a:off x="957220" y="539456"/>
            <a:ext cx="7229561" cy="4064588"/>
            <a:chOff x="73489" y="1188045"/>
            <a:chExt cx="7883067" cy="4432001"/>
          </a:xfrm>
        </p:grpSpPr>
        <p:sp>
          <p:nvSpPr>
            <p:cNvPr id="872" name="Google Shape;872;p21"/>
            <p:cNvSpPr/>
            <p:nvPr/>
          </p:nvSpPr>
          <p:spPr>
            <a:xfrm>
              <a:off x="73489" y="1188885"/>
              <a:ext cx="582453" cy="4431160"/>
            </a:xfrm>
            <a:custGeom>
              <a:rect b="b" l="l" r="r" t="t"/>
              <a:pathLst>
                <a:path extrusionOk="0" h="4431160" w="582453">
                  <a:moveTo>
                    <a:pt x="146558" y="4431161"/>
                  </a:moveTo>
                  <a:lnTo>
                    <a:pt x="145718" y="4431161"/>
                  </a:ln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888" y="3617857"/>
                    <a:pt x="60891" y="3579629"/>
                    <a:pt x="60891" y="3540560"/>
                  </a:cubicBezTo>
                  <a:cubicBezTo>
                    <a:pt x="60891" y="3501491"/>
                    <a:pt x="81888" y="3463262"/>
                    <a:pt x="123462" y="3426294"/>
                  </a:cubicBezTo>
                  <a:lnTo>
                    <a:pt x="375844" y="3200283"/>
                  </a:lnTo>
                  <a:cubicBezTo>
                    <a:pt x="412799" y="3167095"/>
                    <a:pt x="431696" y="3133068"/>
                    <a:pt x="431696" y="3099040"/>
                  </a:cubicBezTo>
                  <a:cubicBezTo>
                    <a:pt x="431696" y="3065012"/>
                    <a:pt x="412799" y="3030565"/>
                    <a:pt x="375844" y="2997797"/>
                  </a:cubicBezTo>
                  <a:lnTo>
                    <a:pt x="123462" y="2771786"/>
                  </a:lnTo>
                  <a:cubicBezTo>
                    <a:pt x="81888" y="2734398"/>
                    <a:pt x="60891" y="2696169"/>
                    <a:pt x="60891" y="2657520"/>
                  </a:cubicBezTo>
                  <a:cubicBezTo>
                    <a:pt x="60891" y="2618872"/>
                    <a:pt x="81888" y="2580223"/>
                    <a:pt x="123462" y="2543254"/>
                  </a:cubicBezTo>
                  <a:lnTo>
                    <a:pt x="375844" y="2317243"/>
                  </a:lnTo>
                  <a:cubicBezTo>
                    <a:pt x="412799" y="2284056"/>
                    <a:pt x="431696" y="2250028"/>
                    <a:pt x="431696" y="2216001"/>
                  </a:cubicBezTo>
                  <a:cubicBezTo>
                    <a:pt x="431696" y="2181973"/>
                    <a:pt x="412799" y="2147525"/>
                    <a:pt x="375844" y="2114758"/>
                  </a:cubicBezTo>
                  <a:lnTo>
                    <a:pt x="123882" y="1888747"/>
                  </a:lnTo>
                  <a:cubicBezTo>
                    <a:pt x="82308" y="1851358"/>
                    <a:pt x="61311" y="1813130"/>
                    <a:pt x="61311" y="1774481"/>
                  </a:cubicBezTo>
                  <a:cubicBezTo>
                    <a:pt x="61311" y="1735832"/>
                    <a:pt x="82308" y="1697183"/>
                    <a:pt x="123882" y="1660215"/>
                  </a:cubicBezTo>
                  <a:lnTo>
                    <a:pt x="376264" y="1434204"/>
                  </a:lnTo>
                  <a:cubicBezTo>
                    <a:pt x="413219" y="1401017"/>
                    <a:pt x="432116" y="1366989"/>
                    <a:pt x="432116" y="1332961"/>
                  </a:cubicBezTo>
                  <a:cubicBezTo>
                    <a:pt x="432116" y="1298933"/>
                    <a:pt x="413219" y="1264486"/>
                    <a:pt x="376264" y="1231718"/>
                  </a:cubicBezTo>
                  <a:lnTo>
                    <a:pt x="123882" y="1005707"/>
                  </a:lnTo>
                  <a:cubicBezTo>
                    <a:pt x="81888" y="967058"/>
                    <a:pt x="60891" y="92883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3" y="410013"/>
                    <a:pt x="582453" y="448661"/>
                  </a:cubicBezTo>
                  <a:cubicBezTo>
                    <a:pt x="582453"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3" y="1293052"/>
                    <a:pt x="582453" y="1331701"/>
                  </a:cubicBezTo>
                  <a:cubicBezTo>
                    <a:pt x="582453" y="1370350"/>
                    <a:pt x="561457" y="1408998"/>
                    <a:pt x="519883" y="1446387"/>
                  </a:cubicBezTo>
                  <a:lnTo>
                    <a:pt x="267500" y="1672398"/>
                  </a:lnTo>
                  <a:cubicBezTo>
                    <a:pt x="230546" y="1705585"/>
                    <a:pt x="211649" y="1739613"/>
                    <a:pt x="211649" y="1773641"/>
                  </a:cubicBezTo>
                  <a:cubicBezTo>
                    <a:pt x="211649" y="1807668"/>
                    <a:pt x="230546" y="1842116"/>
                    <a:pt x="267500" y="1874884"/>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2"/>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3"/>
                  </a:cubicBezTo>
                  <a:lnTo>
                    <a:pt x="519463" y="3867394"/>
                  </a:lnTo>
                  <a:cubicBezTo>
                    <a:pt x="561037" y="3904782"/>
                    <a:pt x="582034" y="3943011"/>
                    <a:pt x="582034" y="3981659"/>
                  </a:cubicBezTo>
                  <a:cubicBezTo>
                    <a:pt x="582034" y="4020308"/>
                    <a:pt x="561037" y="4058957"/>
                    <a:pt x="519463" y="4095925"/>
                  </a:cubicBezTo>
                  <a:lnTo>
                    <a:pt x="146558" y="4431161"/>
                  </a:lnTo>
                  <a:close/>
                  <a:moveTo>
                    <a:pt x="7559" y="4417718"/>
                  </a:moveTo>
                  <a:lnTo>
                    <a:pt x="145298" y="4428221"/>
                  </a:lnTo>
                  <a:lnTo>
                    <a:pt x="517363" y="4094665"/>
                  </a:lnTo>
                  <a:cubicBezTo>
                    <a:pt x="558097" y="4058116"/>
                    <a:pt x="579094" y="4020308"/>
                    <a:pt x="579094" y="3982499"/>
                  </a:cubicBezTo>
                  <a:cubicBezTo>
                    <a:pt x="579094" y="3944691"/>
                    <a:pt x="558517" y="3906882"/>
                    <a:pt x="517363" y="3870334"/>
                  </a:cubicBezTo>
                  <a:lnTo>
                    <a:pt x="264981" y="3644323"/>
                  </a:lnTo>
                  <a:cubicBezTo>
                    <a:pt x="227186" y="3610716"/>
                    <a:pt x="208289" y="3575848"/>
                    <a:pt x="208289" y="3540560"/>
                  </a:cubicBezTo>
                  <a:cubicBezTo>
                    <a:pt x="208289" y="3505272"/>
                    <a:pt x="227186" y="3470404"/>
                    <a:pt x="264981" y="3436796"/>
                  </a:cubicBezTo>
                  <a:lnTo>
                    <a:pt x="517363" y="3210785"/>
                  </a:lnTo>
                  <a:cubicBezTo>
                    <a:pt x="558097" y="3174237"/>
                    <a:pt x="579094" y="3136428"/>
                    <a:pt x="579094" y="3098620"/>
                  </a:cubicBezTo>
                  <a:cubicBezTo>
                    <a:pt x="579094" y="3060811"/>
                    <a:pt x="558517" y="3023003"/>
                    <a:pt x="517363" y="2986455"/>
                  </a:cubicBezTo>
                  <a:lnTo>
                    <a:pt x="264981" y="2760444"/>
                  </a:lnTo>
                  <a:cubicBezTo>
                    <a:pt x="227186" y="2726836"/>
                    <a:pt x="208289" y="2691968"/>
                    <a:pt x="208289" y="2656680"/>
                  </a:cubicBezTo>
                  <a:cubicBezTo>
                    <a:pt x="208289" y="2621392"/>
                    <a:pt x="227186" y="2586524"/>
                    <a:pt x="264981" y="2552917"/>
                  </a:cubicBezTo>
                  <a:lnTo>
                    <a:pt x="517363" y="2326906"/>
                  </a:lnTo>
                  <a:cubicBezTo>
                    <a:pt x="558097" y="2290358"/>
                    <a:pt x="579094" y="2252549"/>
                    <a:pt x="579094" y="2214740"/>
                  </a:cubicBezTo>
                  <a:cubicBezTo>
                    <a:pt x="579094" y="2176932"/>
                    <a:pt x="558517" y="2139123"/>
                    <a:pt x="517363" y="2102575"/>
                  </a:cubicBezTo>
                  <a:lnTo>
                    <a:pt x="265401" y="1876564"/>
                  </a:lnTo>
                  <a:cubicBezTo>
                    <a:pt x="227606" y="1842956"/>
                    <a:pt x="208709" y="1808088"/>
                    <a:pt x="208709" y="1772801"/>
                  </a:cubicBezTo>
                  <a:cubicBezTo>
                    <a:pt x="208709" y="1737512"/>
                    <a:pt x="227606" y="1702645"/>
                    <a:pt x="265401" y="1669037"/>
                  </a:cubicBezTo>
                  <a:lnTo>
                    <a:pt x="517783" y="1443026"/>
                  </a:lnTo>
                  <a:cubicBezTo>
                    <a:pt x="558517" y="1406478"/>
                    <a:pt x="579514" y="1368669"/>
                    <a:pt x="579514" y="1330861"/>
                  </a:cubicBezTo>
                  <a:cubicBezTo>
                    <a:pt x="579514" y="1293052"/>
                    <a:pt x="558937" y="1255244"/>
                    <a:pt x="517783" y="1218695"/>
                  </a:cubicBezTo>
                  <a:lnTo>
                    <a:pt x="265401" y="992684"/>
                  </a:lnTo>
                  <a:cubicBezTo>
                    <a:pt x="227606" y="959077"/>
                    <a:pt x="208709" y="924209"/>
                    <a:pt x="208709" y="888921"/>
                  </a:cubicBezTo>
                  <a:cubicBezTo>
                    <a:pt x="208709" y="853633"/>
                    <a:pt x="227606" y="818765"/>
                    <a:pt x="265401" y="785157"/>
                  </a:cubicBezTo>
                  <a:lnTo>
                    <a:pt x="517783" y="559146"/>
                  </a:lnTo>
                  <a:cubicBezTo>
                    <a:pt x="558517" y="522598"/>
                    <a:pt x="579514" y="484790"/>
                    <a:pt x="579514" y="446981"/>
                  </a:cubicBezTo>
                  <a:cubicBezTo>
                    <a:pt x="579514" y="409172"/>
                    <a:pt x="558937" y="371364"/>
                    <a:pt x="517783" y="334816"/>
                  </a:cubicBezTo>
                  <a:lnTo>
                    <a:pt x="145718" y="1260"/>
                  </a:lnTo>
                  <a:lnTo>
                    <a:pt x="7979" y="11763"/>
                  </a:lnTo>
                  <a:lnTo>
                    <a:pt x="377944" y="343218"/>
                  </a:lnTo>
                  <a:cubicBezTo>
                    <a:pt x="415738" y="376825"/>
                    <a:pt x="434635" y="411693"/>
                    <a:pt x="434635" y="446981"/>
                  </a:cubicBezTo>
                  <a:cubicBezTo>
                    <a:pt x="434635" y="482269"/>
                    <a:pt x="415738" y="517137"/>
                    <a:pt x="377944" y="550744"/>
                  </a:cubicBezTo>
                  <a:lnTo>
                    <a:pt x="125561" y="776756"/>
                  </a:lnTo>
                  <a:cubicBezTo>
                    <a:pt x="84827" y="814144"/>
                    <a:pt x="63831" y="851952"/>
                    <a:pt x="63831" y="889761"/>
                  </a:cubicBezTo>
                  <a:cubicBezTo>
                    <a:pt x="63831" y="927570"/>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1" y="1735832"/>
                    <a:pt x="63831" y="1773641"/>
                  </a:cubicBezTo>
                  <a:cubicBezTo>
                    <a:pt x="63831" y="1811449"/>
                    <a:pt x="84407" y="1849258"/>
                    <a:pt x="125561" y="1885806"/>
                  </a:cubicBezTo>
                  <a:lnTo>
                    <a:pt x="377524" y="2111817"/>
                  </a:lnTo>
                  <a:cubicBezTo>
                    <a:pt x="415318" y="2145425"/>
                    <a:pt x="434215" y="2180293"/>
                    <a:pt x="434215" y="2215580"/>
                  </a:cubicBezTo>
                  <a:cubicBezTo>
                    <a:pt x="434215" y="2250869"/>
                    <a:pt x="415318" y="2285736"/>
                    <a:pt x="377524" y="2319344"/>
                  </a:cubicBezTo>
                  <a:lnTo>
                    <a:pt x="125561" y="2544935"/>
                  </a:lnTo>
                  <a:cubicBezTo>
                    <a:pt x="84827" y="2581483"/>
                    <a:pt x="63831" y="2619292"/>
                    <a:pt x="63831" y="2657100"/>
                  </a:cubicBezTo>
                  <a:cubicBezTo>
                    <a:pt x="63831" y="2694909"/>
                    <a:pt x="84407" y="2732717"/>
                    <a:pt x="125561" y="2769266"/>
                  </a:cubicBezTo>
                  <a:lnTo>
                    <a:pt x="377944" y="2995277"/>
                  </a:lnTo>
                  <a:cubicBezTo>
                    <a:pt x="415738" y="3028884"/>
                    <a:pt x="434635" y="3063752"/>
                    <a:pt x="434635" y="3099040"/>
                  </a:cubicBezTo>
                  <a:cubicBezTo>
                    <a:pt x="434635" y="3134328"/>
                    <a:pt x="415738" y="3169196"/>
                    <a:pt x="377944" y="3202803"/>
                  </a:cubicBezTo>
                  <a:lnTo>
                    <a:pt x="125561" y="3428815"/>
                  </a:lnTo>
                  <a:cubicBezTo>
                    <a:pt x="84827" y="3464943"/>
                    <a:pt x="63831" y="3502751"/>
                    <a:pt x="63831" y="3540560"/>
                  </a:cubicBezTo>
                  <a:cubicBezTo>
                    <a:pt x="63831" y="3578368"/>
                    <a:pt x="84407" y="3616177"/>
                    <a:pt x="125561" y="3652725"/>
                  </a:cubicBezTo>
                  <a:lnTo>
                    <a:pt x="377944" y="3878736"/>
                  </a:lnTo>
                  <a:cubicBezTo>
                    <a:pt x="415738" y="3912344"/>
                    <a:pt x="434635" y="3947212"/>
                    <a:pt x="434635" y="3982499"/>
                  </a:cubicBezTo>
                  <a:cubicBezTo>
                    <a:pt x="434635" y="4017787"/>
                    <a:pt x="415738" y="4052656"/>
                    <a:pt x="377944" y="4086263"/>
                  </a:cubicBezTo>
                  <a:lnTo>
                    <a:pt x="755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3" name="Google Shape;873;p21"/>
            <p:cNvSpPr/>
            <p:nvPr/>
          </p:nvSpPr>
          <p:spPr>
            <a:xfrm>
              <a:off x="560196" y="1191406"/>
              <a:ext cx="582453" cy="4428640"/>
            </a:xfrm>
            <a:custGeom>
              <a:rect b="b" l="l" r="r" t="t"/>
              <a:pathLst>
                <a:path extrusionOk="0" h="4428640" w="582453">
                  <a:moveTo>
                    <a:pt x="146558" y="4428640"/>
                  </a:moveTo>
                  <a:lnTo>
                    <a:pt x="145718" y="4428640"/>
                  </a:lnTo>
                  <a:lnTo>
                    <a:pt x="0" y="4417718"/>
                  </a:lnTo>
                  <a:lnTo>
                    <a:pt x="375424" y="4081642"/>
                  </a:lnTo>
                  <a:cubicBezTo>
                    <a:pt x="412379" y="4048454"/>
                    <a:pt x="431276" y="4014427"/>
                    <a:pt x="431276" y="3980399"/>
                  </a:cubicBezTo>
                  <a:cubicBezTo>
                    <a:pt x="431276" y="3946371"/>
                    <a:pt x="412379" y="3911924"/>
                    <a:pt x="375424" y="3879156"/>
                  </a:cubicBezTo>
                  <a:lnTo>
                    <a:pt x="123042" y="3653145"/>
                  </a:lnTo>
                  <a:cubicBezTo>
                    <a:pt x="81468" y="3615757"/>
                    <a:pt x="60471" y="3577528"/>
                    <a:pt x="60471" y="3538879"/>
                  </a:cubicBezTo>
                  <a:cubicBezTo>
                    <a:pt x="60471" y="3500231"/>
                    <a:pt x="81468" y="3461582"/>
                    <a:pt x="123042" y="3424614"/>
                  </a:cubicBezTo>
                  <a:lnTo>
                    <a:pt x="375424" y="3198603"/>
                  </a:lnTo>
                  <a:cubicBezTo>
                    <a:pt x="412379" y="3165415"/>
                    <a:pt x="431276" y="3131387"/>
                    <a:pt x="431276" y="3097360"/>
                  </a:cubicBezTo>
                  <a:cubicBezTo>
                    <a:pt x="431276" y="3063332"/>
                    <a:pt x="412379" y="3028884"/>
                    <a:pt x="375424" y="2996117"/>
                  </a:cubicBezTo>
                  <a:lnTo>
                    <a:pt x="123042" y="2770106"/>
                  </a:lnTo>
                  <a:cubicBezTo>
                    <a:pt x="81468" y="2732717"/>
                    <a:pt x="60471" y="2694489"/>
                    <a:pt x="60471" y="2655840"/>
                  </a:cubicBezTo>
                  <a:cubicBezTo>
                    <a:pt x="60471" y="2617191"/>
                    <a:pt x="81468" y="2578542"/>
                    <a:pt x="123042" y="2541574"/>
                  </a:cubicBezTo>
                  <a:lnTo>
                    <a:pt x="375424" y="2315563"/>
                  </a:lnTo>
                  <a:cubicBezTo>
                    <a:pt x="412379" y="2282375"/>
                    <a:pt x="431276" y="2248348"/>
                    <a:pt x="431276" y="2214320"/>
                  </a:cubicBezTo>
                  <a:cubicBezTo>
                    <a:pt x="431276" y="2180292"/>
                    <a:pt x="412379" y="2145845"/>
                    <a:pt x="375424" y="2113077"/>
                  </a:cubicBezTo>
                  <a:lnTo>
                    <a:pt x="123462" y="1887066"/>
                  </a:lnTo>
                  <a:cubicBezTo>
                    <a:pt x="81888" y="1849678"/>
                    <a:pt x="60891" y="1811449"/>
                    <a:pt x="60891" y="1772800"/>
                  </a:cubicBezTo>
                  <a:cubicBezTo>
                    <a:pt x="60891" y="1734152"/>
                    <a:pt x="81888" y="1695503"/>
                    <a:pt x="123462" y="1658535"/>
                  </a:cubicBezTo>
                  <a:lnTo>
                    <a:pt x="375844" y="1432524"/>
                  </a:lnTo>
                  <a:cubicBezTo>
                    <a:pt x="412799" y="1399336"/>
                    <a:pt x="431696" y="1365308"/>
                    <a:pt x="431696" y="1331281"/>
                  </a:cubicBezTo>
                  <a:cubicBezTo>
                    <a:pt x="431696" y="1297253"/>
                    <a:pt x="412799" y="1262805"/>
                    <a:pt x="375844" y="1230038"/>
                  </a:cubicBezTo>
                  <a:lnTo>
                    <a:pt x="123462" y="1004027"/>
                  </a:lnTo>
                  <a:cubicBezTo>
                    <a:pt x="81888" y="966638"/>
                    <a:pt x="60891" y="92841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4" y="410013"/>
                    <a:pt x="582454" y="448661"/>
                  </a:cubicBezTo>
                  <a:cubicBezTo>
                    <a:pt x="582454"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4" y="1293052"/>
                    <a:pt x="582454" y="1331701"/>
                  </a:cubicBezTo>
                  <a:cubicBezTo>
                    <a:pt x="582454" y="1370350"/>
                    <a:pt x="561457"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2"/>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4"/>
                  </a:lnTo>
                  <a:cubicBezTo>
                    <a:pt x="561037" y="3904782"/>
                    <a:pt x="582034" y="3943011"/>
                    <a:pt x="582034" y="3981659"/>
                  </a:cubicBezTo>
                  <a:cubicBezTo>
                    <a:pt x="582034" y="4020308"/>
                    <a:pt x="561037" y="4058957"/>
                    <a:pt x="519463" y="4095925"/>
                  </a:cubicBezTo>
                  <a:lnTo>
                    <a:pt x="146558" y="4428640"/>
                  </a:lnTo>
                  <a:close/>
                  <a:moveTo>
                    <a:pt x="7559" y="4415198"/>
                  </a:moveTo>
                  <a:lnTo>
                    <a:pt x="145298" y="4425700"/>
                  </a:lnTo>
                  <a:lnTo>
                    <a:pt x="517363" y="4092144"/>
                  </a:lnTo>
                  <a:cubicBezTo>
                    <a:pt x="558097" y="4055596"/>
                    <a:pt x="579094" y="4017787"/>
                    <a:pt x="579094" y="3979979"/>
                  </a:cubicBezTo>
                  <a:cubicBezTo>
                    <a:pt x="579094" y="3942170"/>
                    <a:pt x="558517" y="3904362"/>
                    <a:pt x="517363" y="3867814"/>
                  </a:cubicBezTo>
                  <a:lnTo>
                    <a:pt x="264981" y="3641803"/>
                  </a:lnTo>
                  <a:cubicBezTo>
                    <a:pt x="227186" y="3608195"/>
                    <a:pt x="208289" y="3573327"/>
                    <a:pt x="208289" y="3538039"/>
                  </a:cubicBezTo>
                  <a:cubicBezTo>
                    <a:pt x="208289" y="3502751"/>
                    <a:pt x="227186" y="3467883"/>
                    <a:pt x="264981" y="3434276"/>
                  </a:cubicBezTo>
                  <a:lnTo>
                    <a:pt x="517363" y="3208265"/>
                  </a:lnTo>
                  <a:cubicBezTo>
                    <a:pt x="558097" y="3171716"/>
                    <a:pt x="579094" y="3133908"/>
                    <a:pt x="579094" y="3096099"/>
                  </a:cubicBezTo>
                  <a:cubicBezTo>
                    <a:pt x="579094" y="3058291"/>
                    <a:pt x="558517" y="3020482"/>
                    <a:pt x="517363" y="2983934"/>
                  </a:cubicBezTo>
                  <a:lnTo>
                    <a:pt x="264981" y="2757923"/>
                  </a:lnTo>
                  <a:cubicBezTo>
                    <a:pt x="227186" y="2724315"/>
                    <a:pt x="208289" y="2689448"/>
                    <a:pt x="208289" y="2654159"/>
                  </a:cubicBezTo>
                  <a:cubicBezTo>
                    <a:pt x="208289" y="2618872"/>
                    <a:pt x="227186" y="2584004"/>
                    <a:pt x="264981" y="2550396"/>
                  </a:cubicBezTo>
                  <a:lnTo>
                    <a:pt x="517363" y="2324385"/>
                  </a:lnTo>
                  <a:cubicBezTo>
                    <a:pt x="558097" y="2287837"/>
                    <a:pt x="579094" y="2250028"/>
                    <a:pt x="579094" y="2212220"/>
                  </a:cubicBezTo>
                  <a:cubicBezTo>
                    <a:pt x="579094" y="2174411"/>
                    <a:pt x="558517" y="2136603"/>
                    <a:pt x="517363" y="2100054"/>
                  </a:cubicBezTo>
                  <a:lnTo>
                    <a:pt x="265401" y="1874043"/>
                  </a:lnTo>
                  <a:cubicBezTo>
                    <a:pt x="227606" y="1840436"/>
                    <a:pt x="208709" y="1805568"/>
                    <a:pt x="208709" y="1770280"/>
                  </a:cubicBezTo>
                  <a:cubicBezTo>
                    <a:pt x="208709" y="1734992"/>
                    <a:pt x="227606" y="1700124"/>
                    <a:pt x="265401" y="1666516"/>
                  </a:cubicBezTo>
                  <a:lnTo>
                    <a:pt x="517783" y="1440505"/>
                  </a:lnTo>
                  <a:cubicBezTo>
                    <a:pt x="558517" y="1403957"/>
                    <a:pt x="579514" y="1366149"/>
                    <a:pt x="579514" y="1328340"/>
                  </a:cubicBezTo>
                  <a:cubicBezTo>
                    <a:pt x="579514" y="1290532"/>
                    <a:pt x="558937" y="1252723"/>
                    <a:pt x="517783" y="1216175"/>
                  </a:cubicBezTo>
                  <a:lnTo>
                    <a:pt x="265401" y="990164"/>
                  </a:lnTo>
                  <a:cubicBezTo>
                    <a:pt x="227606" y="956556"/>
                    <a:pt x="208709" y="921688"/>
                    <a:pt x="208709" y="886400"/>
                  </a:cubicBezTo>
                  <a:cubicBezTo>
                    <a:pt x="208709" y="851112"/>
                    <a:pt x="227606" y="816244"/>
                    <a:pt x="265401" y="782637"/>
                  </a:cubicBezTo>
                  <a:lnTo>
                    <a:pt x="517783" y="556626"/>
                  </a:lnTo>
                  <a:cubicBezTo>
                    <a:pt x="558517" y="520077"/>
                    <a:pt x="579514" y="482269"/>
                    <a:pt x="579514" y="444460"/>
                  </a:cubicBezTo>
                  <a:cubicBezTo>
                    <a:pt x="579514" y="406652"/>
                    <a:pt x="558937" y="368843"/>
                    <a:pt x="517783" y="33229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1" y="849852"/>
                    <a:pt x="63411" y="887661"/>
                  </a:cubicBezTo>
                  <a:cubicBezTo>
                    <a:pt x="63411" y="925469"/>
                    <a:pt x="83988" y="963278"/>
                    <a:pt x="125141" y="999826"/>
                  </a:cubicBezTo>
                  <a:lnTo>
                    <a:pt x="377524" y="1225837"/>
                  </a:lnTo>
                  <a:cubicBezTo>
                    <a:pt x="415318" y="1259445"/>
                    <a:pt x="434216" y="1294312"/>
                    <a:pt x="434216" y="1329600"/>
                  </a:cubicBezTo>
                  <a:cubicBezTo>
                    <a:pt x="434216" y="1364888"/>
                    <a:pt x="415318" y="1399756"/>
                    <a:pt x="377524" y="1433364"/>
                  </a:cubicBezTo>
                  <a:lnTo>
                    <a:pt x="125141" y="1659375"/>
                  </a:lnTo>
                  <a:cubicBezTo>
                    <a:pt x="84407" y="1695923"/>
                    <a:pt x="63411" y="1733732"/>
                    <a:pt x="63411" y="1771540"/>
                  </a:cubicBezTo>
                  <a:cubicBezTo>
                    <a:pt x="63411" y="1809349"/>
                    <a:pt x="83988" y="1847157"/>
                    <a:pt x="125141" y="1883706"/>
                  </a:cubicBezTo>
                  <a:lnTo>
                    <a:pt x="377104" y="2109717"/>
                  </a:lnTo>
                  <a:cubicBezTo>
                    <a:pt x="414898" y="2143324"/>
                    <a:pt x="433796" y="2178192"/>
                    <a:pt x="433796" y="2213480"/>
                  </a:cubicBezTo>
                  <a:cubicBezTo>
                    <a:pt x="433796" y="2248768"/>
                    <a:pt x="414898" y="2283636"/>
                    <a:pt x="377104" y="2317244"/>
                  </a:cubicBezTo>
                  <a:lnTo>
                    <a:pt x="125561" y="2542414"/>
                  </a:lnTo>
                  <a:cubicBezTo>
                    <a:pt x="84827" y="2578963"/>
                    <a:pt x="63831" y="2616771"/>
                    <a:pt x="63831" y="2654580"/>
                  </a:cubicBezTo>
                  <a:cubicBezTo>
                    <a:pt x="63831" y="2692388"/>
                    <a:pt x="84407" y="2730197"/>
                    <a:pt x="125561" y="2766745"/>
                  </a:cubicBezTo>
                  <a:lnTo>
                    <a:pt x="377944" y="2992756"/>
                  </a:lnTo>
                  <a:cubicBezTo>
                    <a:pt x="415738" y="3026364"/>
                    <a:pt x="434635" y="3061232"/>
                    <a:pt x="434635" y="3096520"/>
                  </a:cubicBezTo>
                  <a:cubicBezTo>
                    <a:pt x="434635" y="3131807"/>
                    <a:pt x="415738" y="3166675"/>
                    <a:pt x="377944" y="3200283"/>
                  </a:cubicBezTo>
                  <a:lnTo>
                    <a:pt x="125561" y="3426294"/>
                  </a:lnTo>
                  <a:cubicBezTo>
                    <a:pt x="84827" y="3462842"/>
                    <a:pt x="63831" y="3500651"/>
                    <a:pt x="63831" y="3538459"/>
                  </a:cubicBezTo>
                  <a:cubicBezTo>
                    <a:pt x="63831" y="3576268"/>
                    <a:pt x="84407" y="3614076"/>
                    <a:pt x="125561" y="3650625"/>
                  </a:cubicBezTo>
                  <a:lnTo>
                    <a:pt x="377944" y="3876636"/>
                  </a:lnTo>
                  <a:cubicBezTo>
                    <a:pt x="415738" y="3910243"/>
                    <a:pt x="434635" y="3945111"/>
                    <a:pt x="434635" y="3980399"/>
                  </a:cubicBezTo>
                  <a:cubicBezTo>
                    <a:pt x="434635" y="4015687"/>
                    <a:pt x="415738" y="4050555"/>
                    <a:pt x="377944" y="4084163"/>
                  </a:cubicBezTo>
                  <a:lnTo>
                    <a:pt x="7559" y="44151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4" name="Google Shape;874;p21"/>
            <p:cNvSpPr/>
            <p:nvPr/>
          </p:nvSpPr>
          <p:spPr>
            <a:xfrm>
              <a:off x="1046904"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3" y="411273"/>
                    <a:pt x="582453" y="449922"/>
                  </a:cubicBezTo>
                  <a:cubicBezTo>
                    <a:pt x="582453" y="488570"/>
                    <a:pt x="561457" y="527219"/>
                    <a:pt x="519883" y="564187"/>
                  </a:cubicBezTo>
                  <a:lnTo>
                    <a:pt x="267500" y="787258"/>
                  </a:lnTo>
                  <a:cubicBezTo>
                    <a:pt x="230546" y="820445"/>
                    <a:pt x="211649" y="854473"/>
                    <a:pt x="211649" y="888501"/>
                  </a:cubicBezTo>
                  <a:cubicBezTo>
                    <a:pt x="211649" y="922528"/>
                    <a:pt x="230546" y="956976"/>
                    <a:pt x="267500" y="989744"/>
                  </a:cubicBezTo>
                  <a:lnTo>
                    <a:pt x="519883" y="1215755"/>
                  </a:lnTo>
                  <a:cubicBezTo>
                    <a:pt x="561457" y="1253143"/>
                    <a:pt x="582453" y="1291372"/>
                    <a:pt x="582453" y="1330020"/>
                  </a:cubicBezTo>
                  <a:cubicBezTo>
                    <a:pt x="582453" y="1368669"/>
                    <a:pt x="561457" y="1407318"/>
                    <a:pt x="519883" y="1444706"/>
                  </a:cubicBezTo>
                  <a:lnTo>
                    <a:pt x="267500" y="1670717"/>
                  </a:lnTo>
                  <a:cubicBezTo>
                    <a:pt x="230546" y="1703905"/>
                    <a:pt x="211649" y="1737933"/>
                    <a:pt x="211649" y="1771960"/>
                  </a:cubicBezTo>
                  <a:cubicBezTo>
                    <a:pt x="211649" y="1805988"/>
                    <a:pt x="230546" y="1840436"/>
                    <a:pt x="267500" y="1873203"/>
                  </a:cubicBezTo>
                  <a:lnTo>
                    <a:pt x="519463" y="2099214"/>
                  </a:lnTo>
                  <a:cubicBezTo>
                    <a:pt x="561037" y="2136603"/>
                    <a:pt x="582033" y="2174831"/>
                    <a:pt x="582033" y="2213480"/>
                  </a:cubicBezTo>
                  <a:cubicBezTo>
                    <a:pt x="582033" y="2252129"/>
                    <a:pt x="561037" y="2290777"/>
                    <a:pt x="519463" y="2328166"/>
                  </a:cubicBezTo>
                  <a:lnTo>
                    <a:pt x="267500" y="2554597"/>
                  </a:lnTo>
                  <a:cubicBezTo>
                    <a:pt x="230546" y="2587785"/>
                    <a:pt x="211649" y="2621812"/>
                    <a:pt x="211649" y="2655840"/>
                  </a:cubicBezTo>
                  <a:cubicBezTo>
                    <a:pt x="211649" y="2689868"/>
                    <a:pt x="230546" y="2724315"/>
                    <a:pt x="267500" y="2757083"/>
                  </a:cubicBezTo>
                  <a:lnTo>
                    <a:pt x="519883" y="2983094"/>
                  </a:lnTo>
                  <a:cubicBezTo>
                    <a:pt x="561457" y="3020482"/>
                    <a:pt x="582453" y="3058711"/>
                    <a:pt x="582453" y="3097360"/>
                  </a:cubicBezTo>
                  <a:cubicBezTo>
                    <a:pt x="582453" y="3136008"/>
                    <a:pt x="561457" y="3174657"/>
                    <a:pt x="519883" y="3211625"/>
                  </a:cubicBezTo>
                  <a:lnTo>
                    <a:pt x="267500" y="3438057"/>
                  </a:lnTo>
                  <a:cubicBezTo>
                    <a:pt x="230546" y="3471244"/>
                    <a:pt x="211649" y="3505272"/>
                    <a:pt x="211649" y="3539299"/>
                  </a:cubicBezTo>
                  <a:cubicBezTo>
                    <a:pt x="211649" y="3573327"/>
                    <a:pt x="230546" y="3607775"/>
                    <a:pt x="267500" y="3640542"/>
                  </a:cubicBezTo>
                  <a:lnTo>
                    <a:pt x="519883" y="3866554"/>
                  </a:lnTo>
                  <a:cubicBezTo>
                    <a:pt x="561457" y="3903942"/>
                    <a:pt x="582453" y="3942171"/>
                    <a:pt x="582453" y="3980819"/>
                  </a:cubicBezTo>
                  <a:cubicBezTo>
                    <a:pt x="582453" y="4019468"/>
                    <a:pt x="561457" y="4058117"/>
                    <a:pt x="519883" y="4095085"/>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561" y="2543675"/>
                  </a:lnTo>
                  <a:cubicBezTo>
                    <a:pt x="84827" y="2580223"/>
                    <a:pt x="63831" y="2618031"/>
                    <a:pt x="63831" y="2655840"/>
                  </a:cubicBezTo>
                  <a:cubicBezTo>
                    <a:pt x="63831"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1" y="3501911"/>
                    <a:pt x="63831" y="3539719"/>
                  </a:cubicBezTo>
                  <a:cubicBezTo>
                    <a:pt x="63831"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5" name="Google Shape;875;p21"/>
            <p:cNvSpPr/>
            <p:nvPr/>
          </p:nvSpPr>
          <p:spPr>
            <a:xfrm>
              <a:off x="1533612"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0" y="1875304"/>
                  </a:lnTo>
                  <a:cubicBezTo>
                    <a:pt x="227606" y="1841696"/>
                    <a:pt x="208709" y="1806828"/>
                    <a:pt x="208709" y="1771540"/>
                  </a:cubicBezTo>
                  <a:cubicBezTo>
                    <a:pt x="208709" y="1736252"/>
                    <a:pt x="227606" y="1701384"/>
                    <a:pt x="265400" y="1667777"/>
                  </a:cubicBezTo>
                  <a:lnTo>
                    <a:pt x="517783" y="1441766"/>
                  </a:lnTo>
                  <a:cubicBezTo>
                    <a:pt x="558517" y="1405217"/>
                    <a:pt x="579514" y="1367409"/>
                    <a:pt x="579514" y="1329600"/>
                  </a:cubicBezTo>
                  <a:cubicBezTo>
                    <a:pt x="579514" y="1291792"/>
                    <a:pt x="558937" y="1253983"/>
                    <a:pt x="517783" y="1217435"/>
                  </a:cubicBezTo>
                  <a:lnTo>
                    <a:pt x="265400" y="991424"/>
                  </a:lnTo>
                  <a:cubicBezTo>
                    <a:pt x="227606" y="957816"/>
                    <a:pt x="208709" y="922949"/>
                    <a:pt x="208709" y="887660"/>
                  </a:cubicBezTo>
                  <a:cubicBezTo>
                    <a:pt x="208709" y="852373"/>
                    <a:pt x="227606" y="817505"/>
                    <a:pt x="265400"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0" y="849852"/>
                    <a:pt x="63830" y="887660"/>
                  </a:cubicBezTo>
                  <a:cubicBezTo>
                    <a:pt x="63830"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0" y="1733732"/>
                    <a:pt x="63830" y="1771540"/>
                  </a:cubicBezTo>
                  <a:cubicBezTo>
                    <a:pt x="63830" y="1809349"/>
                    <a:pt x="84407" y="1847157"/>
                    <a:pt x="125561" y="1883706"/>
                  </a:cubicBezTo>
                  <a:lnTo>
                    <a:pt x="377524" y="2109717"/>
                  </a:lnTo>
                  <a:cubicBezTo>
                    <a:pt x="415318" y="2143324"/>
                    <a:pt x="434215" y="2178192"/>
                    <a:pt x="434215" y="2213480"/>
                  </a:cubicBezTo>
                  <a:cubicBezTo>
                    <a:pt x="434215" y="2248768"/>
                    <a:pt x="415318" y="2283636"/>
                    <a:pt x="377524" y="2317243"/>
                  </a:cubicBezTo>
                  <a:lnTo>
                    <a:pt x="125561" y="2543675"/>
                  </a:lnTo>
                  <a:cubicBezTo>
                    <a:pt x="84827" y="2580223"/>
                    <a:pt x="63830" y="2618031"/>
                    <a:pt x="63830" y="2655840"/>
                  </a:cubicBezTo>
                  <a:cubicBezTo>
                    <a:pt x="63830"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0" y="3501911"/>
                    <a:pt x="63830" y="3539719"/>
                  </a:cubicBezTo>
                  <a:cubicBezTo>
                    <a:pt x="63830"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6" name="Google Shape;876;p21"/>
            <p:cNvSpPr/>
            <p:nvPr/>
          </p:nvSpPr>
          <p:spPr>
            <a:xfrm>
              <a:off x="2020319" y="1188045"/>
              <a:ext cx="582453" cy="4432000"/>
            </a:xfrm>
            <a:custGeom>
              <a:rect b="b" l="l" r="r" t="t"/>
              <a:pathLst>
                <a:path extrusionOk="0" h="4432000" w="582453">
                  <a:moveTo>
                    <a:pt x="146558" y="4432001"/>
                  </a:moveTo>
                  <a:lnTo>
                    <a:pt x="145718" y="4432001"/>
                  </a:lnTo>
                  <a:lnTo>
                    <a:pt x="0" y="4421079"/>
                  </a:lnTo>
                  <a:lnTo>
                    <a:pt x="375424" y="4085003"/>
                  </a:lnTo>
                  <a:cubicBezTo>
                    <a:pt x="412379" y="4051815"/>
                    <a:pt x="431276" y="4017788"/>
                    <a:pt x="431276" y="3983760"/>
                  </a:cubicBezTo>
                  <a:cubicBezTo>
                    <a:pt x="431276" y="3949732"/>
                    <a:pt x="412379" y="3915284"/>
                    <a:pt x="375424" y="3882517"/>
                  </a:cubicBezTo>
                  <a:lnTo>
                    <a:pt x="123042" y="3656506"/>
                  </a:lnTo>
                  <a:cubicBezTo>
                    <a:pt x="81468" y="3619118"/>
                    <a:pt x="60471" y="3580889"/>
                    <a:pt x="60471" y="3542240"/>
                  </a:cubicBezTo>
                  <a:cubicBezTo>
                    <a:pt x="60471" y="3503591"/>
                    <a:pt x="81468" y="3464943"/>
                    <a:pt x="123042" y="3427974"/>
                  </a:cubicBezTo>
                  <a:lnTo>
                    <a:pt x="375424" y="3201963"/>
                  </a:lnTo>
                  <a:cubicBezTo>
                    <a:pt x="412379" y="3168776"/>
                    <a:pt x="431276" y="3134748"/>
                    <a:pt x="431276" y="3100720"/>
                  </a:cubicBezTo>
                  <a:cubicBezTo>
                    <a:pt x="431276" y="3066693"/>
                    <a:pt x="412379" y="3032245"/>
                    <a:pt x="375424" y="2999478"/>
                  </a:cubicBezTo>
                  <a:lnTo>
                    <a:pt x="123042" y="2773467"/>
                  </a:lnTo>
                  <a:cubicBezTo>
                    <a:pt x="81468" y="2736078"/>
                    <a:pt x="60471" y="2697849"/>
                    <a:pt x="60471" y="2659201"/>
                  </a:cubicBezTo>
                  <a:cubicBezTo>
                    <a:pt x="60471" y="2620552"/>
                    <a:pt x="81468" y="2581903"/>
                    <a:pt x="123042" y="2544935"/>
                  </a:cubicBezTo>
                  <a:lnTo>
                    <a:pt x="375424" y="2318924"/>
                  </a:lnTo>
                  <a:cubicBezTo>
                    <a:pt x="412379" y="2285736"/>
                    <a:pt x="431276" y="2251709"/>
                    <a:pt x="431276" y="2217681"/>
                  </a:cubicBezTo>
                  <a:cubicBezTo>
                    <a:pt x="431276" y="2183653"/>
                    <a:pt x="412379" y="2149205"/>
                    <a:pt x="375424" y="2116438"/>
                  </a:cubicBezTo>
                  <a:lnTo>
                    <a:pt x="123462" y="1890427"/>
                  </a:lnTo>
                  <a:cubicBezTo>
                    <a:pt x="81888" y="1853038"/>
                    <a:pt x="60891" y="1814810"/>
                    <a:pt x="60891" y="1776161"/>
                  </a:cubicBezTo>
                  <a:cubicBezTo>
                    <a:pt x="60891" y="1737512"/>
                    <a:pt x="81888" y="1698864"/>
                    <a:pt x="123462" y="1661895"/>
                  </a:cubicBezTo>
                  <a:lnTo>
                    <a:pt x="375844" y="1435884"/>
                  </a:lnTo>
                  <a:cubicBezTo>
                    <a:pt x="412799" y="1402697"/>
                    <a:pt x="431696" y="1368669"/>
                    <a:pt x="431696" y="1334642"/>
                  </a:cubicBezTo>
                  <a:cubicBezTo>
                    <a:pt x="431696" y="1300614"/>
                    <a:pt x="412799" y="1266166"/>
                    <a:pt x="375844" y="1233399"/>
                  </a:cubicBezTo>
                  <a:lnTo>
                    <a:pt x="123462" y="1007388"/>
                  </a:lnTo>
                  <a:cubicBezTo>
                    <a:pt x="81888" y="969999"/>
                    <a:pt x="60891" y="931770"/>
                    <a:pt x="60891" y="893122"/>
                  </a:cubicBezTo>
                  <a:cubicBezTo>
                    <a:pt x="60891" y="854473"/>
                    <a:pt x="81888" y="815824"/>
                    <a:pt x="123462" y="778856"/>
                  </a:cubicBezTo>
                  <a:lnTo>
                    <a:pt x="375844" y="552845"/>
                  </a:lnTo>
                  <a:cubicBezTo>
                    <a:pt x="412799" y="519657"/>
                    <a:pt x="431696" y="485630"/>
                    <a:pt x="431696" y="451602"/>
                  </a:cubicBezTo>
                  <a:cubicBezTo>
                    <a:pt x="431696" y="417574"/>
                    <a:pt x="412799" y="383127"/>
                    <a:pt x="375844" y="350359"/>
                  </a:cubicBezTo>
                  <a:lnTo>
                    <a:pt x="420" y="14283"/>
                  </a:lnTo>
                  <a:lnTo>
                    <a:pt x="146558" y="0"/>
                  </a:lnTo>
                  <a:lnTo>
                    <a:pt x="146978" y="420"/>
                  </a:lnTo>
                  <a:lnTo>
                    <a:pt x="519883" y="334396"/>
                  </a:lnTo>
                  <a:cubicBezTo>
                    <a:pt x="561456" y="371784"/>
                    <a:pt x="582453" y="410013"/>
                    <a:pt x="582453" y="448661"/>
                  </a:cubicBezTo>
                  <a:cubicBezTo>
                    <a:pt x="582453" y="487310"/>
                    <a:pt x="561456"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6" y="1254824"/>
                    <a:pt x="582453" y="1293052"/>
                    <a:pt x="582453" y="1331701"/>
                  </a:cubicBezTo>
                  <a:cubicBezTo>
                    <a:pt x="582453" y="1370350"/>
                    <a:pt x="561456"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3"/>
                  </a:lnTo>
                  <a:cubicBezTo>
                    <a:pt x="561037" y="3904782"/>
                    <a:pt x="582034" y="3943011"/>
                    <a:pt x="582034" y="3981660"/>
                  </a:cubicBezTo>
                  <a:cubicBezTo>
                    <a:pt x="582034" y="4020308"/>
                    <a:pt x="561037" y="4058957"/>
                    <a:pt x="519463" y="4095925"/>
                  </a:cubicBezTo>
                  <a:lnTo>
                    <a:pt x="146558" y="4432001"/>
                  </a:lnTo>
                  <a:close/>
                  <a:moveTo>
                    <a:pt x="7559" y="4418558"/>
                  </a:moveTo>
                  <a:lnTo>
                    <a:pt x="145298" y="4429061"/>
                  </a:lnTo>
                  <a:lnTo>
                    <a:pt x="517363" y="4095505"/>
                  </a:lnTo>
                  <a:cubicBezTo>
                    <a:pt x="558097" y="4058957"/>
                    <a:pt x="579094" y="4021148"/>
                    <a:pt x="579094" y="3983340"/>
                  </a:cubicBezTo>
                  <a:cubicBezTo>
                    <a:pt x="579094" y="3945531"/>
                    <a:pt x="558517" y="3907722"/>
                    <a:pt x="517363" y="3871174"/>
                  </a:cubicBezTo>
                  <a:lnTo>
                    <a:pt x="264981" y="3645163"/>
                  </a:lnTo>
                  <a:cubicBezTo>
                    <a:pt x="227186" y="3611556"/>
                    <a:pt x="208289" y="3576688"/>
                    <a:pt x="208289" y="3541400"/>
                  </a:cubicBezTo>
                  <a:cubicBezTo>
                    <a:pt x="208289" y="3506112"/>
                    <a:pt x="227186" y="3471244"/>
                    <a:pt x="264981" y="3437636"/>
                  </a:cubicBezTo>
                  <a:lnTo>
                    <a:pt x="517363" y="3211625"/>
                  </a:lnTo>
                  <a:cubicBezTo>
                    <a:pt x="558097" y="3175077"/>
                    <a:pt x="579094" y="3137269"/>
                    <a:pt x="579094" y="3099460"/>
                  </a:cubicBezTo>
                  <a:cubicBezTo>
                    <a:pt x="579094" y="3061652"/>
                    <a:pt x="558517" y="3023843"/>
                    <a:pt x="517363" y="2987295"/>
                  </a:cubicBezTo>
                  <a:lnTo>
                    <a:pt x="264981" y="2761284"/>
                  </a:lnTo>
                  <a:cubicBezTo>
                    <a:pt x="227186" y="2727676"/>
                    <a:pt x="208289" y="2692808"/>
                    <a:pt x="208289" y="2657520"/>
                  </a:cubicBezTo>
                  <a:cubicBezTo>
                    <a:pt x="208289" y="2622232"/>
                    <a:pt x="227186" y="2587365"/>
                    <a:pt x="264981" y="2553757"/>
                  </a:cubicBezTo>
                  <a:lnTo>
                    <a:pt x="517363" y="2327746"/>
                  </a:lnTo>
                  <a:cubicBezTo>
                    <a:pt x="558097" y="2291198"/>
                    <a:pt x="579094" y="2253389"/>
                    <a:pt x="579094" y="2215581"/>
                  </a:cubicBezTo>
                  <a:cubicBezTo>
                    <a:pt x="579094" y="2177772"/>
                    <a:pt x="558517" y="2139964"/>
                    <a:pt x="517363" y="2103415"/>
                  </a:cubicBezTo>
                  <a:lnTo>
                    <a:pt x="265400" y="1877404"/>
                  </a:lnTo>
                  <a:cubicBezTo>
                    <a:pt x="227606" y="1843797"/>
                    <a:pt x="208709" y="1808929"/>
                    <a:pt x="208709" y="1773641"/>
                  </a:cubicBezTo>
                  <a:cubicBezTo>
                    <a:pt x="208709" y="1738353"/>
                    <a:pt x="227606" y="1703485"/>
                    <a:pt x="265400" y="1669877"/>
                  </a:cubicBezTo>
                  <a:lnTo>
                    <a:pt x="517783" y="1443866"/>
                  </a:lnTo>
                  <a:cubicBezTo>
                    <a:pt x="558517" y="1407318"/>
                    <a:pt x="579514" y="1369509"/>
                    <a:pt x="579514" y="1331701"/>
                  </a:cubicBezTo>
                  <a:cubicBezTo>
                    <a:pt x="579514" y="1293892"/>
                    <a:pt x="558937" y="1256084"/>
                    <a:pt x="517783" y="1219535"/>
                  </a:cubicBezTo>
                  <a:lnTo>
                    <a:pt x="265400" y="993524"/>
                  </a:lnTo>
                  <a:cubicBezTo>
                    <a:pt x="227606" y="959917"/>
                    <a:pt x="208709" y="925049"/>
                    <a:pt x="208709" y="889761"/>
                  </a:cubicBezTo>
                  <a:cubicBezTo>
                    <a:pt x="208709" y="854473"/>
                    <a:pt x="227606" y="819605"/>
                    <a:pt x="265400" y="785998"/>
                  </a:cubicBezTo>
                  <a:lnTo>
                    <a:pt x="517783" y="559987"/>
                  </a:lnTo>
                  <a:cubicBezTo>
                    <a:pt x="558517" y="523438"/>
                    <a:pt x="579514" y="485630"/>
                    <a:pt x="579514" y="447821"/>
                  </a:cubicBezTo>
                  <a:cubicBezTo>
                    <a:pt x="579514" y="410013"/>
                    <a:pt x="558937" y="372204"/>
                    <a:pt x="517783" y="335656"/>
                  </a:cubicBezTo>
                  <a:lnTo>
                    <a:pt x="145718" y="2100"/>
                  </a:lnTo>
                  <a:lnTo>
                    <a:pt x="7979" y="12603"/>
                  </a:lnTo>
                  <a:lnTo>
                    <a:pt x="377944" y="344058"/>
                  </a:lnTo>
                  <a:cubicBezTo>
                    <a:pt x="415738" y="377665"/>
                    <a:pt x="434635" y="412533"/>
                    <a:pt x="434635" y="447821"/>
                  </a:cubicBezTo>
                  <a:cubicBezTo>
                    <a:pt x="434635" y="483109"/>
                    <a:pt x="415738" y="517977"/>
                    <a:pt x="377944" y="551585"/>
                  </a:cubicBezTo>
                  <a:lnTo>
                    <a:pt x="125561" y="777596"/>
                  </a:lnTo>
                  <a:cubicBezTo>
                    <a:pt x="84827" y="814144"/>
                    <a:pt x="63830" y="851952"/>
                    <a:pt x="63830" y="889761"/>
                  </a:cubicBezTo>
                  <a:cubicBezTo>
                    <a:pt x="63830" y="927569"/>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0" y="1735832"/>
                    <a:pt x="63830" y="1773641"/>
                  </a:cubicBezTo>
                  <a:cubicBezTo>
                    <a:pt x="63830" y="1811449"/>
                    <a:pt x="84407" y="1849258"/>
                    <a:pt x="125561" y="1885806"/>
                  </a:cubicBezTo>
                  <a:lnTo>
                    <a:pt x="377524" y="2111817"/>
                  </a:lnTo>
                  <a:cubicBezTo>
                    <a:pt x="415318" y="2145425"/>
                    <a:pt x="434215" y="2180293"/>
                    <a:pt x="434215" y="2215581"/>
                  </a:cubicBezTo>
                  <a:cubicBezTo>
                    <a:pt x="434215" y="2250868"/>
                    <a:pt x="415318" y="2285736"/>
                    <a:pt x="377524" y="2319344"/>
                  </a:cubicBezTo>
                  <a:lnTo>
                    <a:pt x="125141" y="2545775"/>
                  </a:lnTo>
                  <a:cubicBezTo>
                    <a:pt x="84407" y="2582323"/>
                    <a:pt x="63411" y="2620132"/>
                    <a:pt x="63411" y="2657940"/>
                  </a:cubicBezTo>
                  <a:cubicBezTo>
                    <a:pt x="63411" y="2695749"/>
                    <a:pt x="83988" y="2733558"/>
                    <a:pt x="125141" y="2770106"/>
                  </a:cubicBezTo>
                  <a:lnTo>
                    <a:pt x="377524" y="2996117"/>
                  </a:lnTo>
                  <a:cubicBezTo>
                    <a:pt x="415318" y="3029724"/>
                    <a:pt x="434215" y="3064592"/>
                    <a:pt x="434215" y="3099880"/>
                  </a:cubicBezTo>
                  <a:cubicBezTo>
                    <a:pt x="434215" y="3135168"/>
                    <a:pt x="415318" y="3170036"/>
                    <a:pt x="377524" y="3203644"/>
                  </a:cubicBezTo>
                  <a:lnTo>
                    <a:pt x="125141" y="3429655"/>
                  </a:lnTo>
                  <a:cubicBezTo>
                    <a:pt x="84407" y="3466203"/>
                    <a:pt x="63411" y="3504011"/>
                    <a:pt x="63411" y="3541820"/>
                  </a:cubicBezTo>
                  <a:cubicBezTo>
                    <a:pt x="63411" y="3579628"/>
                    <a:pt x="83988" y="3617437"/>
                    <a:pt x="125141" y="3653985"/>
                  </a:cubicBezTo>
                  <a:lnTo>
                    <a:pt x="377524" y="3879996"/>
                  </a:lnTo>
                  <a:cubicBezTo>
                    <a:pt x="415318" y="3913604"/>
                    <a:pt x="434215" y="3948472"/>
                    <a:pt x="434215" y="3983760"/>
                  </a:cubicBezTo>
                  <a:cubicBezTo>
                    <a:pt x="434215" y="4019048"/>
                    <a:pt x="415318" y="4053916"/>
                    <a:pt x="377524" y="4087523"/>
                  </a:cubicBezTo>
                  <a:lnTo>
                    <a:pt x="7559" y="44185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7" name="Google Shape;877;p21"/>
            <p:cNvSpPr/>
            <p:nvPr/>
          </p:nvSpPr>
          <p:spPr>
            <a:xfrm>
              <a:off x="2507027"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141" y="2543675"/>
                  </a:lnTo>
                  <a:cubicBezTo>
                    <a:pt x="84407" y="2580223"/>
                    <a:pt x="63410" y="2618031"/>
                    <a:pt x="63410" y="2655840"/>
                  </a:cubicBezTo>
                  <a:cubicBezTo>
                    <a:pt x="63410" y="2693649"/>
                    <a:pt x="83988" y="2731457"/>
                    <a:pt x="125141" y="2768005"/>
                  </a:cubicBezTo>
                  <a:lnTo>
                    <a:pt x="377524" y="2994016"/>
                  </a:lnTo>
                  <a:cubicBezTo>
                    <a:pt x="415318" y="3027624"/>
                    <a:pt x="434216" y="3062492"/>
                    <a:pt x="434216" y="3097780"/>
                  </a:cubicBezTo>
                  <a:cubicBezTo>
                    <a:pt x="434216" y="3133068"/>
                    <a:pt x="415318" y="3167936"/>
                    <a:pt x="377524" y="3201543"/>
                  </a:cubicBezTo>
                  <a:lnTo>
                    <a:pt x="125141" y="3427554"/>
                  </a:lnTo>
                  <a:cubicBezTo>
                    <a:pt x="84407" y="3464102"/>
                    <a:pt x="63410" y="3501911"/>
                    <a:pt x="63410" y="3539719"/>
                  </a:cubicBezTo>
                  <a:cubicBezTo>
                    <a:pt x="63410" y="3577528"/>
                    <a:pt x="83988" y="3615337"/>
                    <a:pt x="125141" y="3651885"/>
                  </a:cubicBezTo>
                  <a:lnTo>
                    <a:pt x="377524" y="3877896"/>
                  </a:lnTo>
                  <a:cubicBezTo>
                    <a:pt x="415318" y="3911503"/>
                    <a:pt x="434216" y="3946372"/>
                    <a:pt x="434216" y="3981660"/>
                  </a:cubicBezTo>
                  <a:cubicBezTo>
                    <a:pt x="434216" y="4016947"/>
                    <a:pt x="415318" y="4051815"/>
                    <a:pt x="37752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8" name="Google Shape;878;p21"/>
            <p:cNvSpPr/>
            <p:nvPr/>
          </p:nvSpPr>
          <p:spPr>
            <a:xfrm>
              <a:off x="2993315"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4" y="2177772"/>
                    <a:pt x="582034" y="2216421"/>
                  </a:cubicBezTo>
                  <a:cubicBezTo>
                    <a:pt x="582034"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4" y="3061232"/>
                    <a:pt x="582034" y="3099880"/>
                  </a:cubicBezTo>
                  <a:cubicBezTo>
                    <a:pt x="582034"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4" y="3944271"/>
                    <a:pt x="582034" y="3982920"/>
                  </a:cubicBezTo>
                  <a:cubicBezTo>
                    <a:pt x="582034" y="4021569"/>
                    <a:pt x="561037" y="4060217"/>
                    <a:pt x="519463" y="4097186"/>
                  </a:cubicBezTo>
                  <a:lnTo>
                    <a:pt x="146558" y="4429901"/>
                  </a:lnTo>
                  <a:close/>
                  <a:moveTo>
                    <a:pt x="7979" y="4416458"/>
                  </a:moveTo>
                  <a:lnTo>
                    <a:pt x="145718" y="4426960"/>
                  </a:lnTo>
                  <a:lnTo>
                    <a:pt x="517783" y="4093405"/>
                  </a:lnTo>
                  <a:cubicBezTo>
                    <a:pt x="558517" y="4056856"/>
                    <a:pt x="579514" y="4019048"/>
                    <a:pt x="579514" y="3981239"/>
                  </a:cubicBezTo>
                  <a:cubicBezTo>
                    <a:pt x="579514" y="3943431"/>
                    <a:pt x="558937" y="3905622"/>
                    <a:pt x="517783" y="3869074"/>
                  </a:cubicBezTo>
                  <a:lnTo>
                    <a:pt x="265401" y="3643063"/>
                  </a:lnTo>
                  <a:cubicBezTo>
                    <a:pt x="227606" y="3609455"/>
                    <a:pt x="208709" y="3574588"/>
                    <a:pt x="208709" y="3539299"/>
                  </a:cubicBezTo>
                  <a:cubicBezTo>
                    <a:pt x="208709" y="3504011"/>
                    <a:pt x="227606" y="3469144"/>
                    <a:pt x="265401" y="3435536"/>
                  </a:cubicBezTo>
                  <a:lnTo>
                    <a:pt x="517783" y="3209525"/>
                  </a:lnTo>
                  <a:cubicBezTo>
                    <a:pt x="558517" y="3172977"/>
                    <a:pt x="579514" y="3135168"/>
                    <a:pt x="579514" y="3097360"/>
                  </a:cubicBezTo>
                  <a:cubicBezTo>
                    <a:pt x="579514" y="3059551"/>
                    <a:pt x="558937" y="3021743"/>
                    <a:pt x="517783" y="2985194"/>
                  </a:cubicBezTo>
                  <a:lnTo>
                    <a:pt x="265401" y="2759183"/>
                  </a:lnTo>
                  <a:cubicBezTo>
                    <a:pt x="227606" y="2725576"/>
                    <a:pt x="208709" y="2690708"/>
                    <a:pt x="208709" y="2655420"/>
                  </a:cubicBezTo>
                  <a:cubicBezTo>
                    <a:pt x="208709" y="2620132"/>
                    <a:pt x="227606" y="2585264"/>
                    <a:pt x="265401" y="2551657"/>
                  </a:cubicBezTo>
                  <a:lnTo>
                    <a:pt x="517783" y="2325645"/>
                  </a:lnTo>
                  <a:cubicBezTo>
                    <a:pt x="558517" y="2289097"/>
                    <a:pt x="579514" y="2251289"/>
                    <a:pt x="579514" y="2213480"/>
                  </a:cubicBezTo>
                  <a:cubicBezTo>
                    <a:pt x="579514" y="2175672"/>
                    <a:pt x="558937" y="2137863"/>
                    <a:pt x="517783" y="2101315"/>
                  </a:cubicBezTo>
                  <a:lnTo>
                    <a:pt x="265820" y="1875304"/>
                  </a:lnTo>
                  <a:cubicBezTo>
                    <a:pt x="228026" y="1841696"/>
                    <a:pt x="209129" y="1806828"/>
                    <a:pt x="209129" y="1771540"/>
                  </a:cubicBezTo>
                  <a:cubicBezTo>
                    <a:pt x="209129" y="1736252"/>
                    <a:pt x="228026" y="1701384"/>
                    <a:pt x="265820" y="1667777"/>
                  </a:cubicBezTo>
                  <a:lnTo>
                    <a:pt x="518203" y="1441766"/>
                  </a:lnTo>
                  <a:cubicBezTo>
                    <a:pt x="558937" y="1405217"/>
                    <a:pt x="579934" y="1367409"/>
                    <a:pt x="579934" y="1329600"/>
                  </a:cubicBezTo>
                  <a:cubicBezTo>
                    <a:pt x="579934" y="1291792"/>
                    <a:pt x="559357" y="1253983"/>
                    <a:pt x="518203" y="1217435"/>
                  </a:cubicBezTo>
                  <a:lnTo>
                    <a:pt x="265820" y="991424"/>
                  </a:lnTo>
                  <a:cubicBezTo>
                    <a:pt x="228026" y="957816"/>
                    <a:pt x="209129" y="922949"/>
                    <a:pt x="209129" y="887660"/>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6" y="410433"/>
                    <a:pt x="435056" y="445721"/>
                  </a:cubicBezTo>
                  <a:cubicBezTo>
                    <a:pt x="435056" y="481009"/>
                    <a:pt x="416158" y="515877"/>
                    <a:pt x="378364" y="549484"/>
                  </a:cubicBezTo>
                  <a:lnTo>
                    <a:pt x="125981" y="775495"/>
                  </a:lnTo>
                  <a:cubicBezTo>
                    <a:pt x="84827" y="812884"/>
                    <a:pt x="64250" y="850692"/>
                    <a:pt x="64250" y="888501"/>
                  </a:cubicBezTo>
                  <a:cubicBezTo>
                    <a:pt x="64250" y="926309"/>
                    <a:pt x="84827" y="964118"/>
                    <a:pt x="125981" y="1000666"/>
                  </a:cubicBezTo>
                  <a:lnTo>
                    <a:pt x="378364" y="1226677"/>
                  </a:lnTo>
                  <a:cubicBezTo>
                    <a:pt x="416158" y="1260285"/>
                    <a:pt x="435056" y="1295153"/>
                    <a:pt x="435056" y="1330441"/>
                  </a:cubicBezTo>
                  <a:cubicBezTo>
                    <a:pt x="435056" y="1365729"/>
                    <a:pt x="416158" y="1400596"/>
                    <a:pt x="378364" y="1434204"/>
                  </a:cubicBezTo>
                  <a:lnTo>
                    <a:pt x="125981" y="1660215"/>
                  </a:lnTo>
                  <a:cubicBezTo>
                    <a:pt x="85247" y="1696763"/>
                    <a:pt x="64250" y="1734572"/>
                    <a:pt x="64250" y="1772380"/>
                  </a:cubicBezTo>
                  <a:cubicBezTo>
                    <a:pt x="64250" y="1810189"/>
                    <a:pt x="84827" y="1847998"/>
                    <a:pt x="125981" y="1884546"/>
                  </a:cubicBezTo>
                  <a:lnTo>
                    <a:pt x="377944" y="2110557"/>
                  </a:lnTo>
                  <a:cubicBezTo>
                    <a:pt x="415738" y="2144164"/>
                    <a:pt x="434635" y="2179032"/>
                    <a:pt x="434635" y="2214320"/>
                  </a:cubicBezTo>
                  <a:cubicBezTo>
                    <a:pt x="434635" y="2249608"/>
                    <a:pt x="415738" y="2284476"/>
                    <a:pt x="377944" y="2318084"/>
                  </a:cubicBezTo>
                  <a:lnTo>
                    <a:pt x="125561" y="2543675"/>
                  </a:lnTo>
                  <a:cubicBezTo>
                    <a:pt x="84827" y="2580223"/>
                    <a:pt x="63831" y="2618031"/>
                    <a:pt x="63831" y="2655840"/>
                  </a:cubicBezTo>
                  <a:cubicBezTo>
                    <a:pt x="63831" y="2693649"/>
                    <a:pt x="84408"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3682"/>
                    <a:pt x="64250" y="3501491"/>
                    <a:pt x="64250" y="3539299"/>
                  </a:cubicBezTo>
                  <a:cubicBezTo>
                    <a:pt x="64250" y="3577108"/>
                    <a:pt x="84827" y="3614917"/>
                    <a:pt x="125981" y="3651465"/>
                  </a:cubicBezTo>
                  <a:lnTo>
                    <a:pt x="378364" y="3877476"/>
                  </a:lnTo>
                  <a:cubicBezTo>
                    <a:pt x="416158" y="3911083"/>
                    <a:pt x="435056" y="3945952"/>
                    <a:pt x="435056" y="3981239"/>
                  </a:cubicBezTo>
                  <a:cubicBezTo>
                    <a:pt x="435056" y="4016527"/>
                    <a:pt x="416158" y="4051395"/>
                    <a:pt x="378364" y="4085003"/>
                  </a:cubicBezTo>
                  <a:lnTo>
                    <a:pt x="797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79" name="Google Shape;879;p21"/>
            <p:cNvSpPr/>
            <p:nvPr/>
          </p:nvSpPr>
          <p:spPr>
            <a:xfrm>
              <a:off x="3480022" y="1190986"/>
              <a:ext cx="582453" cy="4429060"/>
            </a:xfrm>
            <a:custGeom>
              <a:rect b="b" l="l" r="r" t="t"/>
              <a:pathLst>
                <a:path extrusionOk="0" h="4429060" w="582453">
                  <a:moveTo>
                    <a:pt x="146558" y="4429061"/>
                  </a:moveTo>
                  <a:lnTo>
                    <a:pt x="145718" y="4429061"/>
                  </a:lnTo>
                  <a:lnTo>
                    <a:pt x="0" y="4418138"/>
                  </a:lnTo>
                  <a:lnTo>
                    <a:pt x="375424" y="4082062"/>
                  </a:lnTo>
                  <a:cubicBezTo>
                    <a:pt x="412379" y="4048875"/>
                    <a:pt x="431276" y="4014847"/>
                    <a:pt x="431276" y="3980819"/>
                  </a:cubicBezTo>
                  <a:cubicBezTo>
                    <a:pt x="431276" y="3946791"/>
                    <a:pt x="412379" y="3912344"/>
                    <a:pt x="375424" y="3879576"/>
                  </a:cubicBezTo>
                  <a:lnTo>
                    <a:pt x="123042" y="3653565"/>
                  </a:lnTo>
                  <a:cubicBezTo>
                    <a:pt x="81468" y="3616177"/>
                    <a:pt x="60471" y="3577948"/>
                    <a:pt x="60471" y="3539300"/>
                  </a:cubicBezTo>
                  <a:cubicBezTo>
                    <a:pt x="60471" y="3500651"/>
                    <a:pt x="81468" y="3462002"/>
                    <a:pt x="123042" y="3425034"/>
                  </a:cubicBezTo>
                  <a:lnTo>
                    <a:pt x="375424" y="3199023"/>
                  </a:lnTo>
                  <a:cubicBezTo>
                    <a:pt x="412379" y="3165835"/>
                    <a:pt x="431276" y="3131808"/>
                    <a:pt x="431276" y="3097780"/>
                  </a:cubicBezTo>
                  <a:cubicBezTo>
                    <a:pt x="431276" y="3063752"/>
                    <a:pt x="412379" y="3029304"/>
                    <a:pt x="375424" y="2996537"/>
                  </a:cubicBezTo>
                  <a:lnTo>
                    <a:pt x="123042" y="2770526"/>
                  </a:lnTo>
                  <a:cubicBezTo>
                    <a:pt x="81468" y="2733137"/>
                    <a:pt x="60471" y="2694909"/>
                    <a:pt x="60471" y="2656260"/>
                  </a:cubicBezTo>
                  <a:cubicBezTo>
                    <a:pt x="60471" y="2617611"/>
                    <a:pt x="81468" y="2578963"/>
                    <a:pt x="123042" y="2541994"/>
                  </a:cubicBezTo>
                  <a:lnTo>
                    <a:pt x="375424" y="2315983"/>
                  </a:lnTo>
                  <a:cubicBezTo>
                    <a:pt x="412379" y="2282796"/>
                    <a:pt x="431276" y="2248768"/>
                    <a:pt x="431276" y="2214740"/>
                  </a:cubicBezTo>
                  <a:cubicBezTo>
                    <a:pt x="431276" y="2180713"/>
                    <a:pt x="412379" y="2146265"/>
                    <a:pt x="375424" y="2113497"/>
                  </a:cubicBezTo>
                  <a:lnTo>
                    <a:pt x="123461" y="1887486"/>
                  </a:lnTo>
                  <a:cubicBezTo>
                    <a:pt x="81888" y="1850098"/>
                    <a:pt x="60891" y="1811869"/>
                    <a:pt x="60891" y="1773221"/>
                  </a:cubicBezTo>
                  <a:cubicBezTo>
                    <a:pt x="60891" y="1734572"/>
                    <a:pt x="81888" y="1695923"/>
                    <a:pt x="123461" y="1658955"/>
                  </a:cubicBezTo>
                  <a:lnTo>
                    <a:pt x="375844" y="1432944"/>
                  </a:lnTo>
                  <a:cubicBezTo>
                    <a:pt x="412799" y="1399756"/>
                    <a:pt x="431696" y="1365728"/>
                    <a:pt x="431696" y="1331701"/>
                  </a:cubicBezTo>
                  <a:cubicBezTo>
                    <a:pt x="431696" y="1297673"/>
                    <a:pt x="412799" y="1263225"/>
                    <a:pt x="375844" y="1230458"/>
                  </a:cubicBezTo>
                  <a:lnTo>
                    <a:pt x="123461" y="1004447"/>
                  </a:lnTo>
                  <a:cubicBezTo>
                    <a:pt x="81888" y="967058"/>
                    <a:pt x="60891" y="928830"/>
                    <a:pt x="60891" y="890181"/>
                  </a:cubicBezTo>
                  <a:cubicBezTo>
                    <a:pt x="60891" y="851532"/>
                    <a:pt x="81888" y="812884"/>
                    <a:pt x="123461" y="775915"/>
                  </a:cubicBezTo>
                  <a:lnTo>
                    <a:pt x="375844" y="549904"/>
                  </a:lnTo>
                  <a:cubicBezTo>
                    <a:pt x="412799" y="516717"/>
                    <a:pt x="431696" y="482689"/>
                    <a:pt x="431696" y="448661"/>
                  </a:cubicBezTo>
                  <a:cubicBezTo>
                    <a:pt x="431696" y="414634"/>
                    <a:pt x="412799" y="380186"/>
                    <a:pt x="375844" y="347418"/>
                  </a:cubicBezTo>
                  <a:lnTo>
                    <a:pt x="420" y="11343"/>
                  </a:lnTo>
                  <a:lnTo>
                    <a:pt x="146558" y="420"/>
                  </a:lnTo>
                  <a:lnTo>
                    <a:pt x="146978" y="840"/>
                  </a:lnTo>
                  <a:lnTo>
                    <a:pt x="519883" y="334816"/>
                  </a:lnTo>
                  <a:cubicBezTo>
                    <a:pt x="561457" y="372204"/>
                    <a:pt x="582454" y="410433"/>
                    <a:pt x="582454" y="449081"/>
                  </a:cubicBezTo>
                  <a:cubicBezTo>
                    <a:pt x="582454" y="487730"/>
                    <a:pt x="561457" y="526379"/>
                    <a:pt x="519883" y="563347"/>
                  </a:cubicBezTo>
                  <a:lnTo>
                    <a:pt x="267500" y="789358"/>
                  </a:lnTo>
                  <a:cubicBezTo>
                    <a:pt x="230546" y="822546"/>
                    <a:pt x="211648" y="856574"/>
                    <a:pt x="211648" y="890601"/>
                  </a:cubicBezTo>
                  <a:cubicBezTo>
                    <a:pt x="211648" y="924629"/>
                    <a:pt x="230546" y="959077"/>
                    <a:pt x="267500" y="991844"/>
                  </a:cubicBezTo>
                  <a:lnTo>
                    <a:pt x="519883" y="1217855"/>
                  </a:lnTo>
                  <a:cubicBezTo>
                    <a:pt x="561457" y="1255244"/>
                    <a:pt x="582454" y="1293472"/>
                    <a:pt x="582454" y="1332121"/>
                  </a:cubicBezTo>
                  <a:cubicBezTo>
                    <a:pt x="582454" y="1370770"/>
                    <a:pt x="561457" y="1409418"/>
                    <a:pt x="519883" y="1446807"/>
                  </a:cubicBezTo>
                  <a:lnTo>
                    <a:pt x="267500" y="1672818"/>
                  </a:lnTo>
                  <a:cubicBezTo>
                    <a:pt x="230546" y="1706005"/>
                    <a:pt x="211648" y="1740033"/>
                    <a:pt x="211648" y="1774061"/>
                  </a:cubicBezTo>
                  <a:cubicBezTo>
                    <a:pt x="211648" y="1808088"/>
                    <a:pt x="230546" y="1842536"/>
                    <a:pt x="267500" y="1875304"/>
                  </a:cubicBezTo>
                  <a:lnTo>
                    <a:pt x="519463" y="2101315"/>
                  </a:lnTo>
                  <a:cubicBezTo>
                    <a:pt x="561037" y="2138703"/>
                    <a:pt x="582033" y="2176932"/>
                    <a:pt x="582033" y="2215580"/>
                  </a:cubicBezTo>
                  <a:cubicBezTo>
                    <a:pt x="582033" y="2254229"/>
                    <a:pt x="561037" y="2292878"/>
                    <a:pt x="519463" y="2330267"/>
                  </a:cubicBezTo>
                  <a:lnTo>
                    <a:pt x="267080" y="2556278"/>
                  </a:lnTo>
                  <a:cubicBezTo>
                    <a:pt x="230126" y="2589465"/>
                    <a:pt x="211229" y="2623493"/>
                    <a:pt x="211229" y="2657520"/>
                  </a:cubicBezTo>
                  <a:cubicBezTo>
                    <a:pt x="211229" y="2691548"/>
                    <a:pt x="230126" y="2725996"/>
                    <a:pt x="267080" y="2758763"/>
                  </a:cubicBezTo>
                  <a:lnTo>
                    <a:pt x="519463" y="2984774"/>
                  </a:lnTo>
                  <a:cubicBezTo>
                    <a:pt x="561037" y="3022163"/>
                    <a:pt x="582033" y="3060391"/>
                    <a:pt x="582033" y="3099040"/>
                  </a:cubicBezTo>
                  <a:cubicBezTo>
                    <a:pt x="582033" y="3137689"/>
                    <a:pt x="561037" y="3176337"/>
                    <a:pt x="519463" y="3213306"/>
                  </a:cubicBezTo>
                  <a:lnTo>
                    <a:pt x="267080" y="3439317"/>
                  </a:lnTo>
                  <a:cubicBezTo>
                    <a:pt x="230126" y="3472504"/>
                    <a:pt x="211229" y="3506532"/>
                    <a:pt x="211229" y="3540560"/>
                  </a:cubicBezTo>
                  <a:cubicBezTo>
                    <a:pt x="211229" y="3574587"/>
                    <a:pt x="230126" y="3609035"/>
                    <a:pt x="267080" y="3641803"/>
                  </a:cubicBezTo>
                  <a:lnTo>
                    <a:pt x="519463" y="3867814"/>
                  </a:lnTo>
                  <a:cubicBezTo>
                    <a:pt x="561037" y="3905202"/>
                    <a:pt x="582033" y="3943431"/>
                    <a:pt x="582033" y="3982079"/>
                  </a:cubicBezTo>
                  <a:cubicBezTo>
                    <a:pt x="582033" y="4020728"/>
                    <a:pt x="561037" y="4059377"/>
                    <a:pt x="519463" y="4096346"/>
                  </a:cubicBezTo>
                  <a:lnTo>
                    <a:pt x="146558" y="4429061"/>
                  </a:lnTo>
                  <a:close/>
                  <a:moveTo>
                    <a:pt x="7559" y="4415618"/>
                  </a:moveTo>
                  <a:lnTo>
                    <a:pt x="145298" y="4426120"/>
                  </a:lnTo>
                  <a:lnTo>
                    <a:pt x="517363" y="4092565"/>
                  </a:lnTo>
                  <a:cubicBezTo>
                    <a:pt x="558097" y="4056016"/>
                    <a:pt x="579094" y="4018207"/>
                    <a:pt x="579094" y="3980399"/>
                  </a:cubicBezTo>
                  <a:cubicBezTo>
                    <a:pt x="579094" y="3942590"/>
                    <a:pt x="558517" y="3904782"/>
                    <a:pt x="517363" y="3868234"/>
                  </a:cubicBezTo>
                  <a:lnTo>
                    <a:pt x="265820" y="3642223"/>
                  </a:lnTo>
                  <a:cubicBezTo>
                    <a:pt x="228026" y="3608615"/>
                    <a:pt x="209129" y="3573747"/>
                    <a:pt x="209129" y="3538459"/>
                  </a:cubicBezTo>
                  <a:cubicBezTo>
                    <a:pt x="209129" y="3503171"/>
                    <a:pt x="228026" y="3468303"/>
                    <a:pt x="265820" y="3434696"/>
                  </a:cubicBezTo>
                  <a:lnTo>
                    <a:pt x="518203" y="3208685"/>
                  </a:lnTo>
                  <a:cubicBezTo>
                    <a:pt x="558937" y="3172137"/>
                    <a:pt x="579934" y="3134328"/>
                    <a:pt x="579934" y="3096519"/>
                  </a:cubicBezTo>
                  <a:cubicBezTo>
                    <a:pt x="579934" y="3058711"/>
                    <a:pt x="559357" y="3020902"/>
                    <a:pt x="518203" y="2984354"/>
                  </a:cubicBezTo>
                  <a:lnTo>
                    <a:pt x="265820" y="2758763"/>
                  </a:lnTo>
                  <a:cubicBezTo>
                    <a:pt x="228026" y="2725156"/>
                    <a:pt x="209129" y="2690288"/>
                    <a:pt x="209129" y="2655000"/>
                  </a:cubicBezTo>
                  <a:cubicBezTo>
                    <a:pt x="209129" y="2619712"/>
                    <a:pt x="228026" y="2584844"/>
                    <a:pt x="265820" y="2551236"/>
                  </a:cubicBezTo>
                  <a:lnTo>
                    <a:pt x="518203" y="2325225"/>
                  </a:lnTo>
                  <a:cubicBezTo>
                    <a:pt x="558937" y="2288677"/>
                    <a:pt x="579934" y="2250869"/>
                    <a:pt x="579934" y="2213060"/>
                  </a:cubicBezTo>
                  <a:cubicBezTo>
                    <a:pt x="579934" y="2175251"/>
                    <a:pt x="559357" y="2137443"/>
                    <a:pt x="518203" y="2100895"/>
                  </a:cubicBezTo>
                  <a:lnTo>
                    <a:pt x="265820" y="1874884"/>
                  </a:lnTo>
                  <a:cubicBezTo>
                    <a:pt x="228026" y="1841276"/>
                    <a:pt x="209129" y="1806408"/>
                    <a:pt x="209129" y="1771120"/>
                  </a:cubicBezTo>
                  <a:cubicBezTo>
                    <a:pt x="209129" y="1735832"/>
                    <a:pt x="228026" y="1700964"/>
                    <a:pt x="265820" y="1667357"/>
                  </a:cubicBezTo>
                  <a:lnTo>
                    <a:pt x="518203" y="1441346"/>
                  </a:lnTo>
                  <a:cubicBezTo>
                    <a:pt x="558937" y="1404797"/>
                    <a:pt x="579934" y="1366989"/>
                    <a:pt x="579934" y="1329180"/>
                  </a:cubicBezTo>
                  <a:cubicBezTo>
                    <a:pt x="579934" y="1291372"/>
                    <a:pt x="559357" y="1253563"/>
                    <a:pt x="518203" y="1217015"/>
                  </a:cubicBezTo>
                  <a:lnTo>
                    <a:pt x="265820" y="991424"/>
                  </a:lnTo>
                  <a:cubicBezTo>
                    <a:pt x="228026" y="957816"/>
                    <a:pt x="209129" y="922948"/>
                    <a:pt x="209129" y="887661"/>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5" y="410433"/>
                    <a:pt x="435055" y="445721"/>
                  </a:cubicBezTo>
                  <a:cubicBezTo>
                    <a:pt x="435055" y="481009"/>
                    <a:pt x="416158" y="515877"/>
                    <a:pt x="378364" y="549484"/>
                  </a:cubicBezTo>
                  <a:lnTo>
                    <a:pt x="125981" y="775495"/>
                  </a:lnTo>
                  <a:cubicBezTo>
                    <a:pt x="84827" y="812043"/>
                    <a:pt x="64250" y="849852"/>
                    <a:pt x="64250" y="887661"/>
                  </a:cubicBezTo>
                  <a:cubicBezTo>
                    <a:pt x="64250" y="925469"/>
                    <a:pt x="84827" y="963278"/>
                    <a:pt x="125981" y="999826"/>
                  </a:cubicBezTo>
                  <a:lnTo>
                    <a:pt x="378364" y="1225837"/>
                  </a:lnTo>
                  <a:cubicBezTo>
                    <a:pt x="416158" y="1259445"/>
                    <a:pt x="435055" y="1294312"/>
                    <a:pt x="435055" y="1329600"/>
                  </a:cubicBezTo>
                  <a:cubicBezTo>
                    <a:pt x="435055" y="1364888"/>
                    <a:pt x="416158" y="1399756"/>
                    <a:pt x="378364" y="1433364"/>
                  </a:cubicBezTo>
                  <a:lnTo>
                    <a:pt x="125981" y="1659375"/>
                  </a:lnTo>
                  <a:cubicBezTo>
                    <a:pt x="85247" y="1695923"/>
                    <a:pt x="64250" y="1733732"/>
                    <a:pt x="64250" y="1771540"/>
                  </a:cubicBezTo>
                  <a:cubicBezTo>
                    <a:pt x="64250" y="1809349"/>
                    <a:pt x="84827" y="1847157"/>
                    <a:pt x="125981" y="1883705"/>
                  </a:cubicBezTo>
                  <a:lnTo>
                    <a:pt x="377944" y="2109717"/>
                  </a:lnTo>
                  <a:cubicBezTo>
                    <a:pt x="415738" y="2143324"/>
                    <a:pt x="434635" y="2178192"/>
                    <a:pt x="434635" y="2213480"/>
                  </a:cubicBezTo>
                  <a:cubicBezTo>
                    <a:pt x="434635" y="2248768"/>
                    <a:pt x="415738" y="2283636"/>
                    <a:pt x="377944" y="2317243"/>
                  </a:cubicBezTo>
                  <a:lnTo>
                    <a:pt x="125561" y="2542834"/>
                  </a:lnTo>
                  <a:cubicBezTo>
                    <a:pt x="84827" y="2579383"/>
                    <a:pt x="63831" y="2617191"/>
                    <a:pt x="63831" y="2655000"/>
                  </a:cubicBezTo>
                  <a:cubicBezTo>
                    <a:pt x="63831" y="2692808"/>
                    <a:pt x="84407" y="2730617"/>
                    <a:pt x="125561" y="2767165"/>
                  </a:cubicBezTo>
                  <a:lnTo>
                    <a:pt x="377944" y="2993176"/>
                  </a:lnTo>
                  <a:cubicBezTo>
                    <a:pt x="415738" y="3026784"/>
                    <a:pt x="434635" y="3061652"/>
                    <a:pt x="434635" y="3096940"/>
                  </a:cubicBezTo>
                  <a:cubicBezTo>
                    <a:pt x="434635" y="3132228"/>
                    <a:pt x="415738" y="3167095"/>
                    <a:pt x="377944" y="3200703"/>
                  </a:cubicBezTo>
                  <a:lnTo>
                    <a:pt x="125561" y="3426714"/>
                  </a:lnTo>
                  <a:cubicBezTo>
                    <a:pt x="84827" y="3462842"/>
                    <a:pt x="64250" y="3500651"/>
                    <a:pt x="64250" y="3538459"/>
                  </a:cubicBezTo>
                  <a:cubicBezTo>
                    <a:pt x="64250" y="3576268"/>
                    <a:pt x="84827" y="3614076"/>
                    <a:pt x="125981" y="3650625"/>
                  </a:cubicBezTo>
                  <a:lnTo>
                    <a:pt x="378364" y="3876636"/>
                  </a:lnTo>
                  <a:cubicBezTo>
                    <a:pt x="416158" y="3910243"/>
                    <a:pt x="435055" y="3945111"/>
                    <a:pt x="435055" y="3980399"/>
                  </a:cubicBezTo>
                  <a:cubicBezTo>
                    <a:pt x="435055" y="4015687"/>
                    <a:pt x="416158" y="4050555"/>
                    <a:pt x="378364" y="4084163"/>
                  </a:cubicBezTo>
                  <a:lnTo>
                    <a:pt x="7559" y="44156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0" name="Google Shape;880;p21"/>
            <p:cNvSpPr/>
            <p:nvPr/>
          </p:nvSpPr>
          <p:spPr>
            <a:xfrm>
              <a:off x="3967150" y="1189305"/>
              <a:ext cx="582033" cy="4430740"/>
            </a:xfrm>
            <a:custGeom>
              <a:rect b="b" l="l" r="r" t="t"/>
              <a:pathLst>
                <a:path extrusionOk="0" h="4430740" w="582033">
                  <a:moveTo>
                    <a:pt x="146138" y="4430741"/>
                  </a:moveTo>
                  <a:lnTo>
                    <a:pt x="0" y="4419819"/>
                  </a:lnTo>
                  <a:lnTo>
                    <a:pt x="375424" y="4083743"/>
                  </a:lnTo>
                  <a:cubicBezTo>
                    <a:pt x="412379" y="4050555"/>
                    <a:pt x="431276" y="4016527"/>
                    <a:pt x="431276" y="3982500"/>
                  </a:cubicBezTo>
                  <a:cubicBezTo>
                    <a:pt x="431276" y="3948472"/>
                    <a:pt x="412379" y="3914024"/>
                    <a:pt x="375424" y="3881257"/>
                  </a:cubicBezTo>
                  <a:lnTo>
                    <a:pt x="123042" y="3654826"/>
                  </a:lnTo>
                  <a:cubicBezTo>
                    <a:pt x="81468" y="3617437"/>
                    <a:pt x="60471" y="3579208"/>
                    <a:pt x="60471" y="3540560"/>
                  </a:cubicBezTo>
                  <a:cubicBezTo>
                    <a:pt x="60471" y="3501911"/>
                    <a:pt x="81468" y="3463262"/>
                    <a:pt x="123042" y="3426294"/>
                  </a:cubicBezTo>
                  <a:lnTo>
                    <a:pt x="375424" y="3200283"/>
                  </a:lnTo>
                  <a:cubicBezTo>
                    <a:pt x="412379" y="3167095"/>
                    <a:pt x="431276" y="3133068"/>
                    <a:pt x="431276" y="3099040"/>
                  </a:cubicBezTo>
                  <a:cubicBezTo>
                    <a:pt x="431276" y="3065012"/>
                    <a:pt x="412379" y="3030565"/>
                    <a:pt x="375424" y="2997797"/>
                  </a:cubicBezTo>
                  <a:lnTo>
                    <a:pt x="123042" y="2770946"/>
                  </a:lnTo>
                  <a:cubicBezTo>
                    <a:pt x="81468" y="2733557"/>
                    <a:pt x="60471" y="2695329"/>
                    <a:pt x="60471" y="2656680"/>
                  </a:cubicBezTo>
                  <a:cubicBezTo>
                    <a:pt x="60471" y="2618031"/>
                    <a:pt x="81468" y="2579383"/>
                    <a:pt x="123042" y="2542414"/>
                  </a:cubicBezTo>
                  <a:lnTo>
                    <a:pt x="375424" y="2316403"/>
                  </a:lnTo>
                  <a:cubicBezTo>
                    <a:pt x="412379" y="2283216"/>
                    <a:pt x="431276" y="2249188"/>
                    <a:pt x="431276" y="2215160"/>
                  </a:cubicBezTo>
                  <a:cubicBezTo>
                    <a:pt x="431276" y="2181133"/>
                    <a:pt x="412379" y="2146685"/>
                    <a:pt x="375424" y="2113918"/>
                  </a:cubicBezTo>
                  <a:lnTo>
                    <a:pt x="123461" y="1887906"/>
                  </a:lnTo>
                  <a:cubicBezTo>
                    <a:pt x="81888" y="1850518"/>
                    <a:pt x="60891" y="1812289"/>
                    <a:pt x="60891" y="1773641"/>
                  </a:cubicBezTo>
                  <a:cubicBezTo>
                    <a:pt x="60891" y="1734992"/>
                    <a:pt x="81888" y="1696343"/>
                    <a:pt x="123461" y="1659375"/>
                  </a:cubicBezTo>
                  <a:lnTo>
                    <a:pt x="375844" y="1433364"/>
                  </a:lnTo>
                  <a:cubicBezTo>
                    <a:pt x="412799" y="1400176"/>
                    <a:pt x="431696" y="1366149"/>
                    <a:pt x="431696" y="1332121"/>
                  </a:cubicBezTo>
                  <a:cubicBezTo>
                    <a:pt x="431696" y="1298093"/>
                    <a:pt x="412799" y="1263645"/>
                    <a:pt x="375844" y="1230878"/>
                  </a:cubicBezTo>
                  <a:lnTo>
                    <a:pt x="123042" y="1004027"/>
                  </a:lnTo>
                  <a:cubicBezTo>
                    <a:pt x="81468" y="966638"/>
                    <a:pt x="60471" y="928410"/>
                    <a:pt x="60471" y="889761"/>
                  </a:cubicBezTo>
                  <a:cubicBezTo>
                    <a:pt x="60471" y="851112"/>
                    <a:pt x="81468" y="812464"/>
                    <a:pt x="123042" y="775495"/>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4" y="410013"/>
                    <a:pt x="582034" y="448661"/>
                  </a:cubicBezTo>
                  <a:cubicBezTo>
                    <a:pt x="582034"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4" y="1293052"/>
                    <a:pt x="582034" y="1331701"/>
                  </a:cubicBezTo>
                  <a:cubicBezTo>
                    <a:pt x="582034" y="1370350"/>
                    <a:pt x="561037" y="1408998"/>
                    <a:pt x="519463" y="1446387"/>
                  </a:cubicBezTo>
                  <a:lnTo>
                    <a:pt x="267080" y="1672398"/>
                  </a:lnTo>
                  <a:cubicBezTo>
                    <a:pt x="230126" y="1705585"/>
                    <a:pt x="211229" y="1739613"/>
                    <a:pt x="211229" y="1773641"/>
                  </a:cubicBezTo>
                  <a:cubicBezTo>
                    <a:pt x="211229" y="1807668"/>
                    <a:pt x="230126" y="1842116"/>
                    <a:pt x="267080" y="1874883"/>
                  </a:cubicBezTo>
                  <a:lnTo>
                    <a:pt x="519043" y="2100895"/>
                  </a:lnTo>
                  <a:cubicBezTo>
                    <a:pt x="560616" y="2138283"/>
                    <a:pt x="581613" y="2176512"/>
                    <a:pt x="581613" y="2215160"/>
                  </a:cubicBezTo>
                  <a:cubicBezTo>
                    <a:pt x="581613" y="2253809"/>
                    <a:pt x="560616" y="2292458"/>
                    <a:pt x="519043" y="2329846"/>
                  </a:cubicBezTo>
                  <a:lnTo>
                    <a:pt x="266660" y="2555857"/>
                  </a:lnTo>
                  <a:cubicBezTo>
                    <a:pt x="229706" y="2589045"/>
                    <a:pt x="210809" y="2623073"/>
                    <a:pt x="210809" y="2657100"/>
                  </a:cubicBezTo>
                  <a:cubicBezTo>
                    <a:pt x="210809" y="2691128"/>
                    <a:pt x="229706" y="2725576"/>
                    <a:pt x="266660" y="2758343"/>
                  </a:cubicBezTo>
                  <a:lnTo>
                    <a:pt x="519043" y="2984354"/>
                  </a:lnTo>
                  <a:cubicBezTo>
                    <a:pt x="560616" y="3021742"/>
                    <a:pt x="581613" y="3059971"/>
                    <a:pt x="581613" y="3098620"/>
                  </a:cubicBezTo>
                  <a:cubicBezTo>
                    <a:pt x="581613" y="3137269"/>
                    <a:pt x="560616" y="3175917"/>
                    <a:pt x="519043" y="3212886"/>
                  </a:cubicBezTo>
                  <a:lnTo>
                    <a:pt x="266660" y="3438897"/>
                  </a:lnTo>
                  <a:cubicBezTo>
                    <a:pt x="229706" y="3472084"/>
                    <a:pt x="210809" y="3506112"/>
                    <a:pt x="210809" y="3540140"/>
                  </a:cubicBezTo>
                  <a:cubicBezTo>
                    <a:pt x="210809" y="3574167"/>
                    <a:pt x="229706" y="3608615"/>
                    <a:pt x="266660" y="3641382"/>
                  </a:cubicBezTo>
                  <a:lnTo>
                    <a:pt x="519043" y="3867394"/>
                  </a:lnTo>
                  <a:cubicBezTo>
                    <a:pt x="560616" y="3904782"/>
                    <a:pt x="581613" y="3943011"/>
                    <a:pt x="581613" y="3981659"/>
                  </a:cubicBezTo>
                  <a:cubicBezTo>
                    <a:pt x="581613" y="4020308"/>
                    <a:pt x="560616" y="4058957"/>
                    <a:pt x="519043" y="4095925"/>
                  </a:cubicBezTo>
                  <a:lnTo>
                    <a:pt x="146138" y="4430741"/>
                  </a:lnTo>
                  <a:close/>
                  <a:moveTo>
                    <a:pt x="7139" y="4417298"/>
                  </a:moveTo>
                  <a:lnTo>
                    <a:pt x="144878" y="4427800"/>
                  </a:lnTo>
                  <a:lnTo>
                    <a:pt x="516943" y="4094245"/>
                  </a:lnTo>
                  <a:cubicBezTo>
                    <a:pt x="557677" y="4057696"/>
                    <a:pt x="578674" y="4019888"/>
                    <a:pt x="578674" y="3982079"/>
                  </a:cubicBezTo>
                  <a:cubicBezTo>
                    <a:pt x="578674" y="3944271"/>
                    <a:pt x="558097" y="3906462"/>
                    <a:pt x="516943" y="3869914"/>
                  </a:cubicBezTo>
                  <a:lnTo>
                    <a:pt x="264561" y="3643903"/>
                  </a:lnTo>
                  <a:cubicBezTo>
                    <a:pt x="226766" y="3610296"/>
                    <a:pt x="207869" y="3575428"/>
                    <a:pt x="207869" y="3540140"/>
                  </a:cubicBezTo>
                  <a:cubicBezTo>
                    <a:pt x="207869" y="3504852"/>
                    <a:pt x="226766" y="3469984"/>
                    <a:pt x="264561" y="3436376"/>
                  </a:cubicBezTo>
                  <a:lnTo>
                    <a:pt x="516943" y="3210365"/>
                  </a:lnTo>
                  <a:cubicBezTo>
                    <a:pt x="557677" y="3173817"/>
                    <a:pt x="578674" y="3136008"/>
                    <a:pt x="578674" y="3098200"/>
                  </a:cubicBezTo>
                  <a:cubicBezTo>
                    <a:pt x="578674" y="3060391"/>
                    <a:pt x="558097" y="3022583"/>
                    <a:pt x="516943" y="2986034"/>
                  </a:cubicBezTo>
                  <a:lnTo>
                    <a:pt x="264561" y="2760023"/>
                  </a:lnTo>
                  <a:cubicBezTo>
                    <a:pt x="226766" y="2726416"/>
                    <a:pt x="207869" y="2691548"/>
                    <a:pt x="207869" y="2656260"/>
                  </a:cubicBezTo>
                  <a:cubicBezTo>
                    <a:pt x="207869" y="2620972"/>
                    <a:pt x="226766" y="2586104"/>
                    <a:pt x="264561" y="2552497"/>
                  </a:cubicBezTo>
                  <a:lnTo>
                    <a:pt x="516943" y="2326485"/>
                  </a:lnTo>
                  <a:cubicBezTo>
                    <a:pt x="557677" y="2289937"/>
                    <a:pt x="578674" y="2252129"/>
                    <a:pt x="578674" y="2214320"/>
                  </a:cubicBezTo>
                  <a:cubicBezTo>
                    <a:pt x="578674" y="2176512"/>
                    <a:pt x="558097" y="2138703"/>
                    <a:pt x="516943" y="2102155"/>
                  </a:cubicBezTo>
                  <a:lnTo>
                    <a:pt x="264981" y="1876144"/>
                  </a:lnTo>
                  <a:cubicBezTo>
                    <a:pt x="227186" y="1842536"/>
                    <a:pt x="208289" y="1807668"/>
                    <a:pt x="208289" y="1772380"/>
                  </a:cubicBezTo>
                  <a:cubicBezTo>
                    <a:pt x="208289" y="1737092"/>
                    <a:pt x="227186" y="1702225"/>
                    <a:pt x="264981" y="1668617"/>
                  </a:cubicBezTo>
                  <a:lnTo>
                    <a:pt x="517363" y="1442606"/>
                  </a:lnTo>
                  <a:cubicBezTo>
                    <a:pt x="558097" y="1406058"/>
                    <a:pt x="579094" y="1368249"/>
                    <a:pt x="579094" y="1330441"/>
                  </a:cubicBezTo>
                  <a:cubicBezTo>
                    <a:pt x="579094" y="1292632"/>
                    <a:pt x="558517" y="1254823"/>
                    <a:pt x="517363" y="1218275"/>
                  </a:cubicBezTo>
                  <a:lnTo>
                    <a:pt x="264981" y="992264"/>
                  </a:lnTo>
                  <a:cubicBezTo>
                    <a:pt x="227186" y="958657"/>
                    <a:pt x="208289" y="923789"/>
                    <a:pt x="208289" y="888501"/>
                  </a:cubicBezTo>
                  <a:cubicBezTo>
                    <a:pt x="208289" y="853213"/>
                    <a:pt x="227186" y="818345"/>
                    <a:pt x="264981" y="784737"/>
                  </a:cubicBezTo>
                  <a:lnTo>
                    <a:pt x="517363" y="558726"/>
                  </a:lnTo>
                  <a:cubicBezTo>
                    <a:pt x="558097" y="522178"/>
                    <a:pt x="579094" y="484369"/>
                    <a:pt x="579094" y="446561"/>
                  </a:cubicBezTo>
                  <a:cubicBezTo>
                    <a:pt x="579094" y="408752"/>
                    <a:pt x="558517" y="370944"/>
                    <a:pt x="517363" y="334396"/>
                  </a:cubicBezTo>
                  <a:lnTo>
                    <a:pt x="145298" y="840"/>
                  </a:lnTo>
                  <a:lnTo>
                    <a:pt x="7559" y="11343"/>
                  </a:lnTo>
                  <a:lnTo>
                    <a:pt x="377524" y="342797"/>
                  </a:lnTo>
                  <a:cubicBezTo>
                    <a:pt x="415318" y="376405"/>
                    <a:pt x="434215" y="411273"/>
                    <a:pt x="434215" y="446561"/>
                  </a:cubicBezTo>
                  <a:cubicBezTo>
                    <a:pt x="434215" y="481849"/>
                    <a:pt x="415318" y="516717"/>
                    <a:pt x="377524" y="550324"/>
                  </a:cubicBezTo>
                  <a:lnTo>
                    <a:pt x="125141" y="776335"/>
                  </a:lnTo>
                  <a:cubicBezTo>
                    <a:pt x="84407" y="812884"/>
                    <a:pt x="63410" y="850692"/>
                    <a:pt x="63410" y="888501"/>
                  </a:cubicBezTo>
                  <a:cubicBezTo>
                    <a:pt x="63410" y="926309"/>
                    <a:pt x="83988" y="964118"/>
                    <a:pt x="125141" y="1000666"/>
                  </a:cubicBezTo>
                  <a:lnTo>
                    <a:pt x="377524" y="1226677"/>
                  </a:lnTo>
                  <a:cubicBezTo>
                    <a:pt x="415318" y="1260285"/>
                    <a:pt x="434215" y="1295153"/>
                    <a:pt x="434215" y="1330441"/>
                  </a:cubicBezTo>
                  <a:cubicBezTo>
                    <a:pt x="434215" y="1365728"/>
                    <a:pt x="415318" y="1400596"/>
                    <a:pt x="377524" y="1434204"/>
                  </a:cubicBezTo>
                  <a:lnTo>
                    <a:pt x="125141" y="1660215"/>
                  </a:lnTo>
                  <a:cubicBezTo>
                    <a:pt x="84407" y="1696763"/>
                    <a:pt x="63410" y="1734572"/>
                    <a:pt x="63410" y="1772380"/>
                  </a:cubicBezTo>
                  <a:cubicBezTo>
                    <a:pt x="63410" y="1810189"/>
                    <a:pt x="83988" y="1847997"/>
                    <a:pt x="125141" y="1884546"/>
                  </a:cubicBezTo>
                  <a:lnTo>
                    <a:pt x="377104" y="2110557"/>
                  </a:lnTo>
                  <a:cubicBezTo>
                    <a:pt x="414898" y="2144164"/>
                    <a:pt x="433795" y="2179032"/>
                    <a:pt x="433795" y="2214320"/>
                  </a:cubicBezTo>
                  <a:cubicBezTo>
                    <a:pt x="433795" y="2249608"/>
                    <a:pt x="414898" y="2284476"/>
                    <a:pt x="377104" y="2318084"/>
                  </a:cubicBezTo>
                  <a:lnTo>
                    <a:pt x="125141" y="2544515"/>
                  </a:lnTo>
                  <a:cubicBezTo>
                    <a:pt x="84407" y="2581063"/>
                    <a:pt x="63410" y="2618872"/>
                    <a:pt x="63410" y="2656680"/>
                  </a:cubicBezTo>
                  <a:cubicBezTo>
                    <a:pt x="63410" y="2694489"/>
                    <a:pt x="83988" y="2732297"/>
                    <a:pt x="125141" y="2768846"/>
                  </a:cubicBezTo>
                  <a:lnTo>
                    <a:pt x="377524" y="2994857"/>
                  </a:lnTo>
                  <a:cubicBezTo>
                    <a:pt x="415318" y="3028464"/>
                    <a:pt x="434215" y="3063332"/>
                    <a:pt x="434215" y="3098620"/>
                  </a:cubicBezTo>
                  <a:cubicBezTo>
                    <a:pt x="434215" y="3133908"/>
                    <a:pt x="415318" y="3168776"/>
                    <a:pt x="377524" y="3202383"/>
                  </a:cubicBezTo>
                  <a:lnTo>
                    <a:pt x="125141" y="3428395"/>
                  </a:lnTo>
                  <a:cubicBezTo>
                    <a:pt x="84407" y="3464943"/>
                    <a:pt x="63410" y="3502751"/>
                    <a:pt x="63410" y="3540560"/>
                  </a:cubicBezTo>
                  <a:cubicBezTo>
                    <a:pt x="63410" y="3578368"/>
                    <a:pt x="83988" y="3616177"/>
                    <a:pt x="125141" y="3652725"/>
                  </a:cubicBezTo>
                  <a:lnTo>
                    <a:pt x="377524" y="3878736"/>
                  </a:lnTo>
                  <a:cubicBezTo>
                    <a:pt x="415318" y="3912344"/>
                    <a:pt x="434215" y="3947212"/>
                    <a:pt x="434215" y="3982500"/>
                  </a:cubicBezTo>
                  <a:cubicBezTo>
                    <a:pt x="434215" y="4017787"/>
                    <a:pt x="415318" y="4052655"/>
                    <a:pt x="377524" y="4086263"/>
                  </a:cubicBezTo>
                  <a:lnTo>
                    <a:pt x="7139" y="44172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1" name="Google Shape;881;p21"/>
            <p:cNvSpPr/>
            <p:nvPr/>
          </p:nvSpPr>
          <p:spPr>
            <a:xfrm>
              <a:off x="4453857" y="1188885"/>
              <a:ext cx="582033" cy="4431160"/>
            </a:xfrm>
            <a:custGeom>
              <a:rect b="b" l="l" r="r" t="t"/>
              <a:pathLst>
                <a:path extrusionOk="0" h="4431160" w="582033">
                  <a:moveTo>
                    <a:pt x="146138" y="4431161"/>
                  </a:move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468" y="3618277"/>
                    <a:pt x="60471" y="3580049"/>
                    <a:pt x="60471" y="3541400"/>
                  </a:cubicBezTo>
                  <a:cubicBezTo>
                    <a:pt x="60471" y="3502751"/>
                    <a:pt x="81468" y="3464102"/>
                    <a:pt x="123042" y="3427134"/>
                  </a:cubicBezTo>
                  <a:lnTo>
                    <a:pt x="375424" y="3200283"/>
                  </a:lnTo>
                  <a:cubicBezTo>
                    <a:pt x="412379" y="3167095"/>
                    <a:pt x="431276" y="3133068"/>
                    <a:pt x="431276" y="3099040"/>
                  </a:cubicBezTo>
                  <a:cubicBezTo>
                    <a:pt x="431276" y="3065012"/>
                    <a:pt x="412379" y="3030565"/>
                    <a:pt x="375424" y="2997797"/>
                  </a:cubicBezTo>
                  <a:lnTo>
                    <a:pt x="123042" y="2771786"/>
                  </a:lnTo>
                  <a:cubicBezTo>
                    <a:pt x="81468" y="2734398"/>
                    <a:pt x="60471" y="2696169"/>
                    <a:pt x="60471" y="2657520"/>
                  </a:cubicBezTo>
                  <a:cubicBezTo>
                    <a:pt x="60471" y="2618872"/>
                    <a:pt x="81468" y="2580223"/>
                    <a:pt x="123042" y="2543254"/>
                  </a:cubicBezTo>
                  <a:lnTo>
                    <a:pt x="375424" y="2317243"/>
                  </a:lnTo>
                  <a:cubicBezTo>
                    <a:pt x="412379" y="2284056"/>
                    <a:pt x="431276" y="2250028"/>
                    <a:pt x="431276" y="2216001"/>
                  </a:cubicBezTo>
                  <a:cubicBezTo>
                    <a:pt x="431276" y="2181973"/>
                    <a:pt x="412379" y="2147525"/>
                    <a:pt x="375424" y="2114758"/>
                  </a:cubicBezTo>
                  <a:lnTo>
                    <a:pt x="123462" y="1888747"/>
                  </a:lnTo>
                  <a:cubicBezTo>
                    <a:pt x="81888" y="1851358"/>
                    <a:pt x="60891" y="1813130"/>
                    <a:pt x="60891" y="1774481"/>
                  </a:cubicBezTo>
                  <a:cubicBezTo>
                    <a:pt x="60891" y="1735832"/>
                    <a:pt x="81888" y="1697183"/>
                    <a:pt x="123462" y="1660215"/>
                  </a:cubicBezTo>
                  <a:lnTo>
                    <a:pt x="375844" y="1434204"/>
                  </a:lnTo>
                  <a:cubicBezTo>
                    <a:pt x="412799" y="1401017"/>
                    <a:pt x="431696" y="1366989"/>
                    <a:pt x="431696" y="1332961"/>
                  </a:cubicBezTo>
                  <a:cubicBezTo>
                    <a:pt x="431696" y="1298933"/>
                    <a:pt x="412799" y="1264486"/>
                    <a:pt x="375844" y="1231718"/>
                  </a:cubicBezTo>
                  <a:lnTo>
                    <a:pt x="123462" y="1005707"/>
                  </a:lnTo>
                  <a:cubicBezTo>
                    <a:pt x="81888" y="968319"/>
                    <a:pt x="60891" y="930090"/>
                    <a:pt x="60891" y="891441"/>
                  </a:cubicBezTo>
                  <a:cubicBezTo>
                    <a:pt x="60891" y="852793"/>
                    <a:pt x="81888" y="814144"/>
                    <a:pt x="123462" y="777176"/>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3" y="410013"/>
                    <a:pt x="582033" y="448661"/>
                  </a:cubicBezTo>
                  <a:cubicBezTo>
                    <a:pt x="582033"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3" y="1293052"/>
                    <a:pt x="582033" y="1331701"/>
                  </a:cubicBezTo>
                  <a:cubicBezTo>
                    <a:pt x="582033" y="1370350"/>
                    <a:pt x="561037" y="1408998"/>
                    <a:pt x="519463" y="1446387"/>
                  </a:cubicBezTo>
                  <a:lnTo>
                    <a:pt x="267080" y="1672398"/>
                  </a:lnTo>
                  <a:cubicBezTo>
                    <a:pt x="230126" y="1705585"/>
                    <a:pt x="211229" y="1739613"/>
                    <a:pt x="211229" y="1773641"/>
                  </a:cubicBezTo>
                  <a:cubicBezTo>
                    <a:pt x="211229" y="1807668"/>
                    <a:pt x="230126" y="1842116"/>
                    <a:pt x="267080" y="1874884"/>
                  </a:cubicBezTo>
                  <a:lnTo>
                    <a:pt x="519043" y="2100895"/>
                  </a:lnTo>
                  <a:cubicBezTo>
                    <a:pt x="560617" y="2138283"/>
                    <a:pt x="581614" y="2176512"/>
                    <a:pt x="581614" y="2215160"/>
                  </a:cubicBezTo>
                  <a:cubicBezTo>
                    <a:pt x="581614" y="2253809"/>
                    <a:pt x="560617" y="2292458"/>
                    <a:pt x="519043" y="2329846"/>
                  </a:cubicBezTo>
                  <a:lnTo>
                    <a:pt x="266660" y="2555857"/>
                  </a:lnTo>
                  <a:cubicBezTo>
                    <a:pt x="229706" y="2589045"/>
                    <a:pt x="210809" y="2623072"/>
                    <a:pt x="210809" y="2657100"/>
                  </a:cubicBezTo>
                  <a:cubicBezTo>
                    <a:pt x="210809" y="2691128"/>
                    <a:pt x="229706" y="2725576"/>
                    <a:pt x="266660" y="2758343"/>
                  </a:cubicBezTo>
                  <a:lnTo>
                    <a:pt x="519043" y="2984354"/>
                  </a:lnTo>
                  <a:cubicBezTo>
                    <a:pt x="560617" y="3021743"/>
                    <a:pt x="581614" y="3059971"/>
                    <a:pt x="581614" y="3098620"/>
                  </a:cubicBezTo>
                  <a:cubicBezTo>
                    <a:pt x="581614" y="3137269"/>
                    <a:pt x="560617" y="3175917"/>
                    <a:pt x="519043" y="3212886"/>
                  </a:cubicBezTo>
                  <a:lnTo>
                    <a:pt x="266660" y="3438897"/>
                  </a:lnTo>
                  <a:cubicBezTo>
                    <a:pt x="229706" y="3472084"/>
                    <a:pt x="210809" y="3506112"/>
                    <a:pt x="210809" y="3540140"/>
                  </a:cubicBezTo>
                  <a:cubicBezTo>
                    <a:pt x="210809" y="3574167"/>
                    <a:pt x="229706" y="3608615"/>
                    <a:pt x="266660" y="3641383"/>
                  </a:cubicBezTo>
                  <a:lnTo>
                    <a:pt x="519043" y="3867394"/>
                  </a:lnTo>
                  <a:cubicBezTo>
                    <a:pt x="560617" y="3904782"/>
                    <a:pt x="581614" y="3943011"/>
                    <a:pt x="581614" y="3981659"/>
                  </a:cubicBezTo>
                  <a:cubicBezTo>
                    <a:pt x="581614" y="4020308"/>
                    <a:pt x="560617" y="4058957"/>
                    <a:pt x="519043" y="4095925"/>
                  </a:cubicBezTo>
                  <a:lnTo>
                    <a:pt x="146138" y="4431161"/>
                  </a:lnTo>
                  <a:close/>
                  <a:moveTo>
                    <a:pt x="7139" y="4417718"/>
                  </a:moveTo>
                  <a:lnTo>
                    <a:pt x="144878" y="4428221"/>
                  </a:lnTo>
                  <a:lnTo>
                    <a:pt x="516943" y="4094665"/>
                  </a:lnTo>
                  <a:cubicBezTo>
                    <a:pt x="557677" y="4058116"/>
                    <a:pt x="578674" y="4020308"/>
                    <a:pt x="578674" y="3982499"/>
                  </a:cubicBezTo>
                  <a:cubicBezTo>
                    <a:pt x="578674" y="3944691"/>
                    <a:pt x="558097" y="3906882"/>
                    <a:pt x="516943" y="3870334"/>
                  </a:cubicBezTo>
                  <a:lnTo>
                    <a:pt x="264561" y="3644323"/>
                  </a:lnTo>
                  <a:cubicBezTo>
                    <a:pt x="226766" y="3610716"/>
                    <a:pt x="207869" y="3575848"/>
                    <a:pt x="207869" y="3540560"/>
                  </a:cubicBezTo>
                  <a:cubicBezTo>
                    <a:pt x="207869" y="3505272"/>
                    <a:pt x="226766" y="3470404"/>
                    <a:pt x="264561" y="3436796"/>
                  </a:cubicBezTo>
                  <a:lnTo>
                    <a:pt x="516943" y="3210785"/>
                  </a:lnTo>
                  <a:cubicBezTo>
                    <a:pt x="557677" y="3174237"/>
                    <a:pt x="578674" y="3136428"/>
                    <a:pt x="578674" y="3098620"/>
                  </a:cubicBezTo>
                  <a:cubicBezTo>
                    <a:pt x="578674" y="3060811"/>
                    <a:pt x="558097" y="3023003"/>
                    <a:pt x="516943" y="2986455"/>
                  </a:cubicBezTo>
                  <a:lnTo>
                    <a:pt x="264561" y="2760444"/>
                  </a:lnTo>
                  <a:cubicBezTo>
                    <a:pt x="226766" y="2726836"/>
                    <a:pt x="207869" y="2691968"/>
                    <a:pt x="207869" y="2656680"/>
                  </a:cubicBezTo>
                  <a:cubicBezTo>
                    <a:pt x="207869" y="2621392"/>
                    <a:pt x="226766" y="2586524"/>
                    <a:pt x="264561" y="2552917"/>
                  </a:cubicBezTo>
                  <a:lnTo>
                    <a:pt x="516943" y="2326906"/>
                  </a:lnTo>
                  <a:cubicBezTo>
                    <a:pt x="557677" y="2290358"/>
                    <a:pt x="578674" y="2252549"/>
                    <a:pt x="578674" y="2214740"/>
                  </a:cubicBezTo>
                  <a:cubicBezTo>
                    <a:pt x="578674" y="2176932"/>
                    <a:pt x="558097" y="2139123"/>
                    <a:pt x="516943" y="2102575"/>
                  </a:cubicBezTo>
                  <a:lnTo>
                    <a:pt x="264981" y="1876564"/>
                  </a:lnTo>
                  <a:cubicBezTo>
                    <a:pt x="227186" y="1842956"/>
                    <a:pt x="208289" y="1808088"/>
                    <a:pt x="208289" y="1772801"/>
                  </a:cubicBezTo>
                  <a:cubicBezTo>
                    <a:pt x="208289" y="1737512"/>
                    <a:pt x="227186" y="1702645"/>
                    <a:pt x="264981" y="1669037"/>
                  </a:cubicBezTo>
                  <a:lnTo>
                    <a:pt x="517363" y="1443026"/>
                  </a:lnTo>
                  <a:cubicBezTo>
                    <a:pt x="558097" y="1406478"/>
                    <a:pt x="579094" y="1368669"/>
                    <a:pt x="579094" y="1330861"/>
                  </a:cubicBezTo>
                  <a:cubicBezTo>
                    <a:pt x="579094" y="1293052"/>
                    <a:pt x="558517" y="1255244"/>
                    <a:pt x="517363" y="1218695"/>
                  </a:cubicBezTo>
                  <a:lnTo>
                    <a:pt x="264981" y="992684"/>
                  </a:lnTo>
                  <a:cubicBezTo>
                    <a:pt x="227186" y="959077"/>
                    <a:pt x="208289" y="924209"/>
                    <a:pt x="208289" y="888921"/>
                  </a:cubicBezTo>
                  <a:cubicBezTo>
                    <a:pt x="208289" y="853633"/>
                    <a:pt x="227186" y="818765"/>
                    <a:pt x="264981" y="785157"/>
                  </a:cubicBezTo>
                  <a:lnTo>
                    <a:pt x="517363" y="559146"/>
                  </a:lnTo>
                  <a:cubicBezTo>
                    <a:pt x="558097" y="522598"/>
                    <a:pt x="579094" y="484790"/>
                    <a:pt x="579094" y="446981"/>
                  </a:cubicBezTo>
                  <a:cubicBezTo>
                    <a:pt x="579094" y="409172"/>
                    <a:pt x="558517" y="371364"/>
                    <a:pt x="517363" y="334816"/>
                  </a:cubicBezTo>
                  <a:lnTo>
                    <a:pt x="145298" y="1260"/>
                  </a:lnTo>
                  <a:lnTo>
                    <a:pt x="7559" y="11763"/>
                  </a:lnTo>
                  <a:lnTo>
                    <a:pt x="377524" y="343218"/>
                  </a:lnTo>
                  <a:cubicBezTo>
                    <a:pt x="415318" y="376825"/>
                    <a:pt x="434216" y="411693"/>
                    <a:pt x="434216" y="446981"/>
                  </a:cubicBezTo>
                  <a:cubicBezTo>
                    <a:pt x="434216" y="482269"/>
                    <a:pt x="415318" y="517137"/>
                    <a:pt x="377524" y="550744"/>
                  </a:cubicBezTo>
                  <a:lnTo>
                    <a:pt x="125142" y="776756"/>
                  </a:lnTo>
                  <a:cubicBezTo>
                    <a:pt x="84407" y="813304"/>
                    <a:pt x="63410" y="851112"/>
                    <a:pt x="63410" y="888921"/>
                  </a:cubicBezTo>
                  <a:cubicBezTo>
                    <a:pt x="63410" y="926729"/>
                    <a:pt x="83988" y="964538"/>
                    <a:pt x="125142" y="1001086"/>
                  </a:cubicBezTo>
                  <a:lnTo>
                    <a:pt x="377524" y="1227097"/>
                  </a:lnTo>
                  <a:cubicBezTo>
                    <a:pt x="415318" y="1260705"/>
                    <a:pt x="434216" y="1295573"/>
                    <a:pt x="434216" y="1330861"/>
                  </a:cubicBezTo>
                  <a:cubicBezTo>
                    <a:pt x="434216" y="1366149"/>
                    <a:pt x="415318" y="1401017"/>
                    <a:pt x="377524" y="1434624"/>
                  </a:cubicBezTo>
                  <a:lnTo>
                    <a:pt x="125142" y="1660635"/>
                  </a:lnTo>
                  <a:cubicBezTo>
                    <a:pt x="84407" y="1697183"/>
                    <a:pt x="63410" y="1734992"/>
                    <a:pt x="63410" y="1772801"/>
                  </a:cubicBezTo>
                  <a:cubicBezTo>
                    <a:pt x="63410" y="1810609"/>
                    <a:pt x="83988" y="1848418"/>
                    <a:pt x="125142" y="1884966"/>
                  </a:cubicBezTo>
                  <a:lnTo>
                    <a:pt x="377104" y="2110977"/>
                  </a:lnTo>
                  <a:cubicBezTo>
                    <a:pt x="414899" y="2144585"/>
                    <a:pt x="433796" y="2179452"/>
                    <a:pt x="433796" y="2214740"/>
                  </a:cubicBezTo>
                  <a:cubicBezTo>
                    <a:pt x="433796" y="2250028"/>
                    <a:pt x="414899" y="2284896"/>
                    <a:pt x="377104" y="2318504"/>
                  </a:cubicBezTo>
                  <a:lnTo>
                    <a:pt x="124722" y="2544515"/>
                  </a:lnTo>
                  <a:cubicBezTo>
                    <a:pt x="83988" y="2581063"/>
                    <a:pt x="62991" y="2618872"/>
                    <a:pt x="62991" y="2656680"/>
                  </a:cubicBezTo>
                  <a:cubicBezTo>
                    <a:pt x="62991" y="2694489"/>
                    <a:pt x="83568" y="2732297"/>
                    <a:pt x="124722" y="2768845"/>
                  </a:cubicBezTo>
                  <a:lnTo>
                    <a:pt x="377104" y="2994856"/>
                  </a:lnTo>
                  <a:cubicBezTo>
                    <a:pt x="414899" y="3028464"/>
                    <a:pt x="433796" y="3063332"/>
                    <a:pt x="433796" y="3098620"/>
                  </a:cubicBezTo>
                  <a:cubicBezTo>
                    <a:pt x="433796" y="3133908"/>
                    <a:pt x="414899" y="3168776"/>
                    <a:pt x="377104" y="3202383"/>
                  </a:cubicBezTo>
                  <a:lnTo>
                    <a:pt x="124722" y="3428394"/>
                  </a:lnTo>
                  <a:cubicBezTo>
                    <a:pt x="83988" y="3464943"/>
                    <a:pt x="62991" y="3502751"/>
                    <a:pt x="62991" y="3540560"/>
                  </a:cubicBezTo>
                  <a:cubicBezTo>
                    <a:pt x="62991" y="3578368"/>
                    <a:pt x="83568" y="3616177"/>
                    <a:pt x="124722" y="3652725"/>
                  </a:cubicBezTo>
                  <a:lnTo>
                    <a:pt x="377104" y="3878736"/>
                  </a:lnTo>
                  <a:cubicBezTo>
                    <a:pt x="414899" y="3912344"/>
                    <a:pt x="433796" y="3947212"/>
                    <a:pt x="433796" y="3982499"/>
                  </a:cubicBezTo>
                  <a:cubicBezTo>
                    <a:pt x="433796" y="4017787"/>
                    <a:pt x="414899" y="4052656"/>
                    <a:pt x="377104" y="4086263"/>
                  </a:cubicBezTo>
                  <a:lnTo>
                    <a:pt x="713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2" name="Google Shape;882;p21"/>
            <p:cNvSpPr/>
            <p:nvPr/>
          </p:nvSpPr>
          <p:spPr>
            <a:xfrm>
              <a:off x="4940565"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3" name="Google Shape;883;p21"/>
            <p:cNvSpPr/>
            <p:nvPr/>
          </p:nvSpPr>
          <p:spPr>
            <a:xfrm>
              <a:off x="542727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8" y="3617017"/>
                    <a:pt x="60471" y="3578789"/>
                    <a:pt x="60471" y="3540140"/>
                  </a:cubicBezTo>
                  <a:cubicBezTo>
                    <a:pt x="60471" y="3501491"/>
                    <a:pt x="81468"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8" y="2733978"/>
                    <a:pt x="60471" y="2695749"/>
                    <a:pt x="60471" y="2657100"/>
                  </a:cubicBezTo>
                  <a:cubicBezTo>
                    <a:pt x="60471" y="2618451"/>
                    <a:pt x="81468" y="2579803"/>
                    <a:pt x="123041"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8" y="1400596"/>
                    <a:pt x="431696" y="1366569"/>
                    <a:pt x="431696" y="1332541"/>
                  </a:cubicBezTo>
                  <a:cubicBezTo>
                    <a:pt x="431696" y="1298513"/>
                    <a:pt x="412798"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6" y="823386"/>
                    <a:pt x="211649" y="857414"/>
                    <a:pt x="211649" y="891441"/>
                  </a:cubicBezTo>
                  <a:cubicBezTo>
                    <a:pt x="211649" y="925469"/>
                    <a:pt x="230546" y="959917"/>
                    <a:pt x="267500" y="992684"/>
                  </a:cubicBezTo>
                  <a:lnTo>
                    <a:pt x="519882" y="1218695"/>
                  </a:lnTo>
                  <a:cubicBezTo>
                    <a:pt x="561456" y="1256084"/>
                    <a:pt x="582453" y="1294312"/>
                    <a:pt x="582453" y="1332961"/>
                  </a:cubicBezTo>
                  <a:cubicBezTo>
                    <a:pt x="582453" y="1371610"/>
                    <a:pt x="561456" y="1410259"/>
                    <a:pt x="519882"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5" y="2590305"/>
                    <a:pt x="211228" y="2624333"/>
                    <a:pt x="211228" y="2658360"/>
                  </a:cubicBezTo>
                  <a:cubicBezTo>
                    <a:pt x="211228" y="2692388"/>
                    <a:pt x="230125"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5" y="3473345"/>
                    <a:pt x="211228" y="3507372"/>
                    <a:pt x="211228" y="3541400"/>
                  </a:cubicBezTo>
                  <a:cubicBezTo>
                    <a:pt x="211228" y="3575428"/>
                    <a:pt x="230125"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0" y="849852"/>
                    <a:pt x="63410" y="887660"/>
                  </a:cubicBezTo>
                  <a:cubicBezTo>
                    <a:pt x="63410" y="925469"/>
                    <a:pt x="83988" y="963278"/>
                    <a:pt x="125141" y="999826"/>
                  </a:cubicBezTo>
                  <a:lnTo>
                    <a:pt x="377524" y="1225837"/>
                  </a:lnTo>
                  <a:cubicBezTo>
                    <a:pt x="415318" y="1259444"/>
                    <a:pt x="434216" y="1294312"/>
                    <a:pt x="434216" y="1329600"/>
                  </a:cubicBezTo>
                  <a:cubicBezTo>
                    <a:pt x="434216" y="1364888"/>
                    <a:pt x="415318" y="1399756"/>
                    <a:pt x="377524"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4" name="Google Shape;884;p21"/>
            <p:cNvSpPr/>
            <p:nvPr/>
          </p:nvSpPr>
          <p:spPr>
            <a:xfrm>
              <a:off x="5913981"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7" y="3617017"/>
                    <a:pt x="60471" y="3578789"/>
                    <a:pt x="60471" y="3540140"/>
                  </a:cubicBezTo>
                  <a:cubicBezTo>
                    <a:pt x="60471" y="3501491"/>
                    <a:pt x="81467"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7" y="2733978"/>
                    <a:pt x="60471" y="2695749"/>
                    <a:pt x="60471" y="2657100"/>
                  </a:cubicBezTo>
                  <a:cubicBezTo>
                    <a:pt x="60471" y="2618451"/>
                    <a:pt x="81467" y="2579803"/>
                    <a:pt x="123041" y="2542834"/>
                  </a:cubicBezTo>
                  <a:lnTo>
                    <a:pt x="375424" y="2316823"/>
                  </a:lnTo>
                  <a:cubicBezTo>
                    <a:pt x="412379" y="2283636"/>
                    <a:pt x="431276" y="2249608"/>
                    <a:pt x="431276" y="2215581"/>
                  </a:cubicBezTo>
                  <a:cubicBezTo>
                    <a:pt x="431276" y="2181553"/>
                    <a:pt x="412379" y="2147105"/>
                    <a:pt x="375424" y="2114338"/>
                  </a:cubicBezTo>
                  <a:lnTo>
                    <a:pt x="123461" y="1888327"/>
                  </a:lnTo>
                  <a:cubicBezTo>
                    <a:pt x="81888" y="1850938"/>
                    <a:pt x="60891" y="1812709"/>
                    <a:pt x="60891" y="1774061"/>
                  </a:cubicBezTo>
                  <a:cubicBezTo>
                    <a:pt x="60891" y="1735412"/>
                    <a:pt x="81888" y="1696763"/>
                    <a:pt x="123461" y="1659795"/>
                  </a:cubicBezTo>
                  <a:lnTo>
                    <a:pt x="375844" y="1433784"/>
                  </a:lnTo>
                  <a:cubicBezTo>
                    <a:pt x="412798" y="1400596"/>
                    <a:pt x="431696" y="1366569"/>
                    <a:pt x="431696" y="1332541"/>
                  </a:cubicBezTo>
                  <a:cubicBezTo>
                    <a:pt x="431696" y="1298513"/>
                    <a:pt x="412798" y="1264066"/>
                    <a:pt x="375844" y="1231298"/>
                  </a:cubicBezTo>
                  <a:lnTo>
                    <a:pt x="123461" y="1005287"/>
                  </a:lnTo>
                  <a:cubicBezTo>
                    <a:pt x="81888" y="967899"/>
                    <a:pt x="60891" y="929670"/>
                    <a:pt x="60891" y="891021"/>
                  </a:cubicBezTo>
                  <a:cubicBezTo>
                    <a:pt x="60891" y="852373"/>
                    <a:pt x="81888" y="813724"/>
                    <a:pt x="123461"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5" y="823386"/>
                    <a:pt x="211648" y="857414"/>
                    <a:pt x="211648" y="891441"/>
                  </a:cubicBezTo>
                  <a:cubicBezTo>
                    <a:pt x="211648" y="925469"/>
                    <a:pt x="230545" y="959917"/>
                    <a:pt x="267500" y="992684"/>
                  </a:cubicBezTo>
                  <a:lnTo>
                    <a:pt x="519463" y="1216175"/>
                  </a:lnTo>
                  <a:cubicBezTo>
                    <a:pt x="561037" y="1253563"/>
                    <a:pt x="582033" y="1291792"/>
                    <a:pt x="582033" y="1330441"/>
                  </a:cubicBezTo>
                  <a:cubicBezTo>
                    <a:pt x="582033" y="1369089"/>
                    <a:pt x="561037" y="1407738"/>
                    <a:pt x="519463" y="1445126"/>
                  </a:cubicBezTo>
                  <a:lnTo>
                    <a:pt x="267080" y="1671137"/>
                  </a:lnTo>
                  <a:cubicBezTo>
                    <a:pt x="230125" y="1704325"/>
                    <a:pt x="211228" y="1738353"/>
                    <a:pt x="211228" y="1772380"/>
                  </a:cubicBezTo>
                  <a:cubicBezTo>
                    <a:pt x="211228" y="1806408"/>
                    <a:pt x="230125" y="1840856"/>
                    <a:pt x="267080" y="1873623"/>
                  </a:cubicBezTo>
                  <a:lnTo>
                    <a:pt x="519043" y="2099634"/>
                  </a:lnTo>
                  <a:cubicBezTo>
                    <a:pt x="560617" y="2137023"/>
                    <a:pt x="581614" y="2175251"/>
                    <a:pt x="581614" y="2213900"/>
                  </a:cubicBezTo>
                  <a:cubicBezTo>
                    <a:pt x="581614" y="2252549"/>
                    <a:pt x="560617" y="2291198"/>
                    <a:pt x="519043" y="2328586"/>
                  </a:cubicBezTo>
                  <a:lnTo>
                    <a:pt x="266660" y="2554597"/>
                  </a:lnTo>
                  <a:cubicBezTo>
                    <a:pt x="229706" y="2587785"/>
                    <a:pt x="210808" y="2621812"/>
                    <a:pt x="210808" y="2655840"/>
                  </a:cubicBezTo>
                  <a:cubicBezTo>
                    <a:pt x="210808" y="2689868"/>
                    <a:pt x="229706" y="2724315"/>
                    <a:pt x="266660" y="2757083"/>
                  </a:cubicBezTo>
                  <a:lnTo>
                    <a:pt x="519043" y="2983094"/>
                  </a:lnTo>
                  <a:cubicBezTo>
                    <a:pt x="560617" y="3020482"/>
                    <a:pt x="581614" y="3058711"/>
                    <a:pt x="581614" y="3097360"/>
                  </a:cubicBezTo>
                  <a:cubicBezTo>
                    <a:pt x="581614" y="3136008"/>
                    <a:pt x="560617" y="3174657"/>
                    <a:pt x="519043" y="3211625"/>
                  </a:cubicBezTo>
                  <a:lnTo>
                    <a:pt x="266660" y="3437636"/>
                  </a:lnTo>
                  <a:cubicBezTo>
                    <a:pt x="229706" y="3470824"/>
                    <a:pt x="210808" y="3504852"/>
                    <a:pt x="210808" y="3538880"/>
                  </a:cubicBezTo>
                  <a:cubicBezTo>
                    <a:pt x="210808" y="3572907"/>
                    <a:pt x="229706" y="3607355"/>
                    <a:pt x="266660" y="3640122"/>
                  </a:cubicBezTo>
                  <a:lnTo>
                    <a:pt x="519043" y="3866134"/>
                  </a:lnTo>
                  <a:cubicBezTo>
                    <a:pt x="560617" y="3903522"/>
                    <a:pt x="581614" y="3941751"/>
                    <a:pt x="581614" y="3980399"/>
                  </a:cubicBezTo>
                  <a:cubicBezTo>
                    <a:pt x="581614" y="4019048"/>
                    <a:pt x="560617" y="4057697"/>
                    <a:pt x="519043" y="4094665"/>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3" y="341957"/>
                  </a:lnTo>
                  <a:cubicBezTo>
                    <a:pt x="415318" y="375565"/>
                    <a:pt x="434215" y="410433"/>
                    <a:pt x="434215" y="445721"/>
                  </a:cubicBezTo>
                  <a:cubicBezTo>
                    <a:pt x="434215" y="481009"/>
                    <a:pt x="415318" y="515877"/>
                    <a:pt x="377523" y="549484"/>
                  </a:cubicBezTo>
                  <a:lnTo>
                    <a:pt x="125141" y="775495"/>
                  </a:lnTo>
                  <a:cubicBezTo>
                    <a:pt x="84407" y="812043"/>
                    <a:pt x="63410" y="849852"/>
                    <a:pt x="63410" y="887660"/>
                  </a:cubicBezTo>
                  <a:cubicBezTo>
                    <a:pt x="63410" y="925469"/>
                    <a:pt x="83988" y="963278"/>
                    <a:pt x="125141" y="999826"/>
                  </a:cubicBezTo>
                  <a:lnTo>
                    <a:pt x="377523" y="1225837"/>
                  </a:lnTo>
                  <a:cubicBezTo>
                    <a:pt x="415318" y="1259444"/>
                    <a:pt x="434215" y="1294312"/>
                    <a:pt x="434215" y="1329600"/>
                  </a:cubicBezTo>
                  <a:cubicBezTo>
                    <a:pt x="434215" y="1364888"/>
                    <a:pt x="415318" y="1399756"/>
                    <a:pt x="377523"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7"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7"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5" name="Google Shape;885;p21"/>
            <p:cNvSpPr/>
            <p:nvPr/>
          </p:nvSpPr>
          <p:spPr>
            <a:xfrm>
              <a:off x="6400688"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4" y="2177772"/>
                    <a:pt x="582034" y="2216421"/>
                  </a:cubicBezTo>
                  <a:cubicBezTo>
                    <a:pt x="582034" y="2255069"/>
                    <a:pt x="561037" y="2293718"/>
                    <a:pt x="519463" y="2331107"/>
                  </a:cubicBezTo>
                  <a:lnTo>
                    <a:pt x="267081" y="2557118"/>
                  </a:lnTo>
                  <a:cubicBezTo>
                    <a:pt x="230126" y="2590305"/>
                    <a:pt x="211229" y="2624333"/>
                    <a:pt x="211229" y="2658360"/>
                  </a:cubicBezTo>
                  <a:cubicBezTo>
                    <a:pt x="211229" y="2692388"/>
                    <a:pt x="230126" y="2726836"/>
                    <a:pt x="267081" y="2759603"/>
                  </a:cubicBezTo>
                  <a:lnTo>
                    <a:pt x="519463" y="2985614"/>
                  </a:lnTo>
                  <a:cubicBezTo>
                    <a:pt x="561037" y="3023003"/>
                    <a:pt x="582034" y="3061232"/>
                    <a:pt x="582034" y="3099880"/>
                  </a:cubicBezTo>
                  <a:cubicBezTo>
                    <a:pt x="582034" y="3138529"/>
                    <a:pt x="561037" y="3177178"/>
                    <a:pt x="519463" y="3214146"/>
                  </a:cubicBezTo>
                  <a:lnTo>
                    <a:pt x="267081" y="3440157"/>
                  </a:lnTo>
                  <a:cubicBezTo>
                    <a:pt x="230126" y="3473345"/>
                    <a:pt x="211229" y="3507372"/>
                    <a:pt x="211229" y="3541400"/>
                  </a:cubicBezTo>
                  <a:cubicBezTo>
                    <a:pt x="211229" y="3575428"/>
                    <a:pt x="230126" y="3609875"/>
                    <a:pt x="267081" y="3642643"/>
                  </a:cubicBezTo>
                  <a:lnTo>
                    <a:pt x="519463" y="3868654"/>
                  </a:lnTo>
                  <a:cubicBezTo>
                    <a:pt x="561037" y="3906043"/>
                    <a:pt x="582034" y="3944271"/>
                    <a:pt x="582034" y="3982920"/>
                  </a:cubicBezTo>
                  <a:cubicBezTo>
                    <a:pt x="582034" y="4021569"/>
                    <a:pt x="561037" y="4060217"/>
                    <a:pt x="519463" y="4097186"/>
                  </a:cubicBezTo>
                  <a:lnTo>
                    <a:pt x="146138" y="4429901"/>
                  </a:lnTo>
                  <a:close/>
                  <a:moveTo>
                    <a:pt x="7139" y="4416458"/>
                  </a:moveTo>
                  <a:lnTo>
                    <a:pt x="144878" y="4426960"/>
                  </a:lnTo>
                  <a:lnTo>
                    <a:pt x="516944" y="4093405"/>
                  </a:lnTo>
                  <a:cubicBezTo>
                    <a:pt x="557677" y="4056856"/>
                    <a:pt x="578674" y="4019048"/>
                    <a:pt x="578674" y="3981239"/>
                  </a:cubicBezTo>
                  <a:cubicBezTo>
                    <a:pt x="578674" y="3943431"/>
                    <a:pt x="558097" y="3905622"/>
                    <a:pt x="516944" y="3869074"/>
                  </a:cubicBezTo>
                  <a:lnTo>
                    <a:pt x="264561" y="3643063"/>
                  </a:lnTo>
                  <a:cubicBezTo>
                    <a:pt x="226766" y="3609455"/>
                    <a:pt x="207869" y="3574588"/>
                    <a:pt x="207869" y="3539299"/>
                  </a:cubicBezTo>
                  <a:cubicBezTo>
                    <a:pt x="207869" y="3504011"/>
                    <a:pt x="226766" y="3469144"/>
                    <a:pt x="264561" y="3435536"/>
                  </a:cubicBezTo>
                  <a:lnTo>
                    <a:pt x="516944" y="3209525"/>
                  </a:lnTo>
                  <a:cubicBezTo>
                    <a:pt x="557677" y="3172977"/>
                    <a:pt x="578674" y="3135168"/>
                    <a:pt x="578674" y="3097360"/>
                  </a:cubicBezTo>
                  <a:cubicBezTo>
                    <a:pt x="578674" y="3059551"/>
                    <a:pt x="558097" y="3021743"/>
                    <a:pt x="516944" y="2985194"/>
                  </a:cubicBezTo>
                  <a:lnTo>
                    <a:pt x="264561" y="2759183"/>
                  </a:lnTo>
                  <a:cubicBezTo>
                    <a:pt x="226766" y="2725576"/>
                    <a:pt x="207869" y="2690708"/>
                    <a:pt x="207869" y="2655420"/>
                  </a:cubicBezTo>
                  <a:cubicBezTo>
                    <a:pt x="207869" y="2620132"/>
                    <a:pt x="226766" y="2585264"/>
                    <a:pt x="264561" y="2551657"/>
                  </a:cubicBezTo>
                  <a:lnTo>
                    <a:pt x="516944" y="2325645"/>
                  </a:lnTo>
                  <a:cubicBezTo>
                    <a:pt x="557677" y="2289097"/>
                    <a:pt x="578674" y="2251289"/>
                    <a:pt x="578674" y="2213480"/>
                  </a:cubicBezTo>
                  <a:cubicBezTo>
                    <a:pt x="578674" y="2175672"/>
                    <a:pt x="558097" y="2137863"/>
                    <a:pt x="516944" y="2101315"/>
                  </a:cubicBezTo>
                  <a:lnTo>
                    <a:pt x="264981" y="1875304"/>
                  </a:lnTo>
                  <a:cubicBezTo>
                    <a:pt x="227187" y="1841696"/>
                    <a:pt x="208289" y="1806828"/>
                    <a:pt x="208289" y="1771540"/>
                  </a:cubicBezTo>
                  <a:cubicBezTo>
                    <a:pt x="208289" y="1736252"/>
                    <a:pt x="227187"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7" y="957816"/>
                    <a:pt x="208289" y="922949"/>
                    <a:pt x="208289" y="887660"/>
                  </a:cubicBezTo>
                  <a:cubicBezTo>
                    <a:pt x="208289" y="852373"/>
                    <a:pt x="227187" y="817505"/>
                    <a:pt x="264981" y="783897"/>
                  </a:cubicBezTo>
                  <a:lnTo>
                    <a:pt x="517363" y="557886"/>
                  </a:lnTo>
                  <a:cubicBezTo>
                    <a:pt x="558097" y="521338"/>
                    <a:pt x="579094" y="483529"/>
                    <a:pt x="579094" y="445721"/>
                  </a:cubicBezTo>
                  <a:cubicBezTo>
                    <a:pt x="579094" y="407912"/>
                    <a:pt x="558517" y="370104"/>
                    <a:pt x="517363" y="333555"/>
                  </a:cubicBezTo>
                  <a:lnTo>
                    <a:pt x="145299"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8" y="812043"/>
                    <a:pt x="63411" y="849852"/>
                    <a:pt x="63411" y="887660"/>
                  </a:cubicBezTo>
                  <a:cubicBezTo>
                    <a:pt x="63411"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8" y="1695923"/>
                    <a:pt x="63411" y="1733732"/>
                    <a:pt x="63411" y="1771540"/>
                  </a:cubicBezTo>
                  <a:cubicBezTo>
                    <a:pt x="63411"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5142" y="2543675"/>
                  </a:lnTo>
                  <a:cubicBezTo>
                    <a:pt x="84408" y="2580223"/>
                    <a:pt x="63411" y="2618031"/>
                    <a:pt x="63411" y="2655840"/>
                  </a:cubicBezTo>
                  <a:cubicBezTo>
                    <a:pt x="63411" y="2693649"/>
                    <a:pt x="83988" y="2731457"/>
                    <a:pt x="125142" y="2768005"/>
                  </a:cubicBezTo>
                  <a:lnTo>
                    <a:pt x="377524" y="2994016"/>
                  </a:lnTo>
                  <a:cubicBezTo>
                    <a:pt x="415318" y="3027624"/>
                    <a:pt x="434216" y="3062492"/>
                    <a:pt x="434216" y="3097780"/>
                  </a:cubicBezTo>
                  <a:cubicBezTo>
                    <a:pt x="434216" y="3133068"/>
                    <a:pt x="415318" y="3167936"/>
                    <a:pt x="377524" y="3201543"/>
                  </a:cubicBezTo>
                  <a:lnTo>
                    <a:pt x="125142" y="3427554"/>
                  </a:lnTo>
                  <a:cubicBezTo>
                    <a:pt x="84408" y="3464102"/>
                    <a:pt x="63411" y="3501911"/>
                    <a:pt x="63411" y="3539719"/>
                  </a:cubicBezTo>
                  <a:cubicBezTo>
                    <a:pt x="63411" y="3577528"/>
                    <a:pt x="83988" y="3615337"/>
                    <a:pt x="125142" y="3651885"/>
                  </a:cubicBezTo>
                  <a:lnTo>
                    <a:pt x="377524" y="3877896"/>
                  </a:lnTo>
                  <a:cubicBezTo>
                    <a:pt x="415318" y="3911503"/>
                    <a:pt x="434216" y="3946372"/>
                    <a:pt x="434216" y="3981660"/>
                  </a:cubicBezTo>
                  <a:cubicBezTo>
                    <a:pt x="434216" y="4016947"/>
                    <a:pt x="415318" y="4051815"/>
                    <a:pt x="377524" y="408542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6" name="Google Shape;886;p21"/>
            <p:cNvSpPr/>
            <p:nvPr/>
          </p:nvSpPr>
          <p:spPr>
            <a:xfrm>
              <a:off x="6887396"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2" y="2543255"/>
                  </a:lnTo>
                  <a:cubicBezTo>
                    <a:pt x="83988" y="2579803"/>
                    <a:pt x="62991" y="2617611"/>
                    <a:pt x="62991" y="2655420"/>
                  </a:cubicBezTo>
                  <a:cubicBezTo>
                    <a:pt x="62991" y="2693228"/>
                    <a:pt x="83568" y="2731037"/>
                    <a:pt x="124722" y="2767585"/>
                  </a:cubicBezTo>
                  <a:lnTo>
                    <a:pt x="377104" y="2993596"/>
                  </a:lnTo>
                  <a:cubicBezTo>
                    <a:pt x="414899" y="3027204"/>
                    <a:pt x="433796" y="3062072"/>
                    <a:pt x="433796" y="3097360"/>
                  </a:cubicBezTo>
                  <a:cubicBezTo>
                    <a:pt x="433796" y="3132648"/>
                    <a:pt x="414899" y="3167516"/>
                    <a:pt x="377104" y="3201123"/>
                  </a:cubicBezTo>
                  <a:lnTo>
                    <a:pt x="124722" y="3427134"/>
                  </a:lnTo>
                  <a:cubicBezTo>
                    <a:pt x="83988" y="3463682"/>
                    <a:pt x="62991" y="3501491"/>
                    <a:pt x="62991" y="3539299"/>
                  </a:cubicBezTo>
                  <a:cubicBezTo>
                    <a:pt x="62991" y="3577108"/>
                    <a:pt x="83568" y="3614917"/>
                    <a:pt x="124722"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87" name="Google Shape;887;p21"/>
            <p:cNvSpPr/>
            <p:nvPr/>
          </p:nvSpPr>
          <p:spPr>
            <a:xfrm>
              <a:off x="737410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888" name="Google Shape;888;p21"/>
          <p:cNvSpPr txBox="1"/>
          <p:nvPr>
            <p:ph hasCustomPrompt="1" type="title"/>
          </p:nvPr>
        </p:nvSpPr>
        <p:spPr>
          <a:xfrm>
            <a:off x="713225" y="1152601"/>
            <a:ext cx="4158300" cy="75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889" name="Google Shape;889;p21"/>
          <p:cNvSpPr txBox="1"/>
          <p:nvPr>
            <p:ph idx="1" type="subTitle"/>
          </p:nvPr>
        </p:nvSpPr>
        <p:spPr>
          <a:xfrm>
            <a:off x="713225" y="1907476"/>
            <a:ext cx="4158300" cy="309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0" name="Google Shape;890;p21"/>
          <p:cNvSpPr txBox="1"/>
          <p:nvPr>
            <p:ph hasCustomPrompt="1" idx="2" type="title"/>
          </p:nvPr>
        </p:nvSpPr>
        <p:spPr>
          <a:xfrm>
            <a:off x="4272475" y="2926801"/>
            <a:ext cx="4158300" cy="754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891" name="Google Shape;891;p21"/>
          <p:cNvSpPr txBox="1"/>
          <p:nvPr>
            <p:ph idx="3" type="subTitle"/>
          </p:nvPr>
        </p:nvSpPr>
        <p:spPr>
          <a:xfrm>
            <a:off x="4272475" y="3681599"/>
            <a:ext cx="4158300" cy="3093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892" name="Shape 892"/>
        <p:cNvGrpSpPr/>
        <p:nvPr/>
      </p:nvGrpSpPr>
      <p:grpSpPr>
        <a:xfrm>
          <a:off x="0" y="0"/>
          <a:ext cx="0" cy="0"/>
          <a:chOff x="0" y="0"/>
          <a:chExt cx="0" cy="0"/>
        </a:xfrm>
      </p:grpSpPr>
      <p:grpSp>
        <p:nvGrpSpPr>
          <p:cNvPr id="893" name="Google Shape;893;p22"/>
          <p:cNvGrpSpPr/>
          <p:nvPr/>
        </p:nvGrpSpPr>
        <p:grpSpPr>
          <a:xfrm>
            <a:off x="957220" y="539456"/>
            <a:ext cx="7229561" cy="4064588"/>
            <a:chOff x="73489" y="1188045"/>
            <a:chExt cx="7883067" cy="4432001"/>
          </a:xfrm>
        </p:grpSpPr>
        <p:sp>
          <p:nvSpPr>
            <p:cNvPr id="894" name="Google Shape;894;p22"/>
            <p:cNvSpPr/>
            <p:nvPr/>
          </p:nvSpPr>
          <p:spPr>
            <a:xfrm>
              <a:off x="73489" y="1188885"/>
              <a:ext cx="582453" cy="4431160"/>
            </a:xfrm>
            <a:custGeom>
              <a:rect b="b" l="l" r="r" t="t"/>
              <a:pathLst>
                <a:path extrusionOk="0" h="4431160" w="582453">
                  <a:moveTo>
                    <a:pt x="146558" y="4431161"/>
                  </a:moveTo>
                  <a:lnTo>
                    <a:pt x="145718" y="4431161"/>
                  </a:ln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888" y="3617857"/>
                    <a:pt x="60891" y="3579629"/>
                    <a:pt x="60891" y="3540560"/>
                  </a:cubicBezTo>
                  <a:cubicBezTo>
                    <a:pt x="60891" y="3501491"/>
                    <a:pt x="81888" y="3463262"/>
                    <a:pt x="123462" y="3426294"/>
                  </a:cubicBezTo>
                  <a:lnTo>
                    <a:pt x="375844" y="3200283"/>
                  </a:lnTo>
                  <a:cubicBezTo>
                    <a:pt x="412799" y="3167095"/>
                    <a:pt x="431696" y="3133068"/>
                    <a:pt x="431696" y="3099040"/>
                  </a:cubicBezTo>
                  <a:cubicBezTo>
                    <a:pt x="431696" y="3065012"/>
                    <a:pt x="412799" y="3030565"/>
                    <a:pt x="375844" y="2997797"/>
                  </a:cubicBezTo>
                  <a:lnTo>
                    <a:pt x="123462" y="2771786"/>
                  </a:lnTo>
                  <a:cubicBezTo>
                    <a:pt x="81888" y="2734398"/>
                    <a:pt x="60891" y="2696169"/>
                    <a:pt x="60891" y="2657520"/>
                  </a:cubicBezTo>
                  <a:cubicBezTo>
                    <a:pt x="60891" y="2618872"/>
                    <a:pt x="81888" y="2580223"/>
                    <a:pt x="123462" y="2543254"/>
                  </a:cubicBezTo>
                  <a:lnTo>
                    <a:pt x="375844" y="2317243"/>
                  </a:lnTo>
                  <a:cubicBezTo>
                    <a:pt x="412799" y="2284056"/>
                    <a:pt x="431696" y="2250028"/>
                    <a:pt x="431696" y="2216001"/>
                  </a:cubicBezTo>
                  <a:cubicBezTo>
                    <a:pt x="431696" y="2181973"/>
                    <a:pt x="412799" y="2147525"/>
                    <a:pt x="375844" y="2114758"/>
                  </a:cubicBezTo>
                  <a:lnTo>
                    <a:pt x="123882" y="1888747"/>
                  </a:lnTo>
                  <a:cubicBezTo>
                    <a:pt x="82308" y="1851358"/>
                    <a:pt x="61311" y="1813130"/>
                    <a:pt x="61311" y="1774481"/>
                  </a:cubicBezTo>
                  <a:cubicBezTo>
                    <a:pt x="61311" y="1735832"/>
                    <a:pt x="82308" y="1697183"/>
                    <a:pt x="123882" y="1660215"/>
                  </a:cubicBezTo>
                  <a:lnTo>
                    <a:pt x="376264" y="1434204"/>
                  </a:lnTo>
                  <a:cubicBezTo>
                    <a:pt x="413219" y="1401017"/>
                    <a:pt x="432116" y="1366989"/>
                    <a:pt x="432116" y="1332961"/>
                  </a:cubicBezTo>
                  <a:cubicBezTo>
                    <a:pt x="432116" y="1298933"/>
                    <a:pt x="413219" y="1264486"/>
                    <a:pt x="376264" y="1231718"/>
                  </a:cubicBezTo>
                  <a:lnTo>
                    <a:pt x="123882" y="1005707"/>
                  </a:lnTo>
                  <a:cubicBezTo>
                    <a:pt x="81888" y="967058"/>
                    <a:pt x="60891" y="92883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3" y="410013"/>
                    <a:pt x="582453" y="448661"/>
                  </a:cubicBezTo>
                  <a:cubicBezTo>
                    <a:pt x="582453"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3" y="1293052"/>
                    <a:pt x="582453" y="1331701"/>
                  </a:cubicBezTo>
                  <a:cubicBezTo>
                    <a:pt x="582453" y="1370350"/>
                    <a:pt x="561457" y="1408998"/>
                    <a:pt x="519883" y="1446387"/>
                  </a:cubicBezTo>
                  <a:lnTo>
                    <a:pt x="267500" y="1672398"/>
                  </a:lnTo>
                  <a:cubicBezTo>
                    <a:pt x="230546" y="1705585"/>
                    <a:pt x="211649" y="1739613"/>
                    <a:pt x="211649" y="1773641"/>
                  </a:cubicBezTo>
                  <a:cubicBezTo>
                    <a:pt x="211649" y="1807668"/>
                    <a:pt x="230546" y="1842116"/>
                    <a:pt x="267500" y="1874884"/>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2"/>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3"/>
                  </a:cubicBezTo>
                  <a:lnTo>
                    <a:pt x="519463" y="3867394"/>
                  </a:lnTo>
                  <a:cubicBezTo>
                    <a:pt x="561037" y="3904782"/>
                    <a:pt x="582034" y="3943011"/>
                    <a:pt x="582034" y="3981659"/>
                  </a:cubicBezTo>
                  <a:cubicBezTo>
                    <a:pt x="582034" y="4020308"/>
                    <a:pt x="561037" y="4058957"/>
                    <a:pt x="519463" y="4095925"/>
                  </a:cubicBezTo>
                  <a:lnTo>
                    <a:pt x="146558" y="4431161"/>
                  </a:lnTo>
                  <a:close/>
                  <a:moveTo>
                    <a:pt x="7559" y="4417718"/>
                  </a:moveTo>
                  <a:lnTo>
                    <a:pt x="145298" y="4428221"/>
                  </a:lnTo>
                  <a:lnTo>
                    <a:pt x="517363" y="4094665"/>
                  </a:lnTo>
                  <a:cubicBezTo>
                    <a:pt x="558097" y="4058116"/>
                    <a:pt x="579094" y="4020308"/>
                    <a:pt x="579094" y="3982499"/>
                  </a:cubicBezTo>
                  <a:cubicBezTo>
                    <a:pt x="579094" y="3944691"/>
                    <a:pt x="558517" y="3906882"/>
                    <a:pt x="517363" y="3870334"/>
                  </a:cubicBezTo>
                  <a:lnTo>
                    <a:pt x="264981" y="3644323"/>
                  </a:lnTo>
                  <a:cubicBezTo>
                    <a:pt x="227186" y="3610716"/>
                    <a:pt x="208289" y="3575848"/>
                    <a:pt x="208289" y="3540560"/>
                  </a:cubicBezTo>
                  <a:cubicBezTo>
                    <a:pt x="208289" y="3505272"/>
                    <a:pt x="227186" y="3470404"/>
                    <a:pt x="264981" y="3436796"/>
                  </a:cubicBezTo>
                  <a:lnTo>
                    <a:pt x="517363" y="3210785"/>
                  </a:lnTo>
                  <a:cubicBezTo>
                    <a:pt x="558097" y="3174237"/>
                    <a:pt x="579094" y="3136428"/>
                    <a:pt x="579094" y="3098620"/>
                  </a:cubicBezTo>
                  <a:cubicBezTo>
                    <a:pt x="579094" y="3060811"/>
                    <a:pt x="558517" y="3023003"/>
                    <a:pt x="517363" y="2986455"/>
                  </a:cubicBezTo>
                  <a:lnTo>
                    <a:pt x="264981" y="2760444"/>
                  </a:lnTo>
                  <a:cubicBezTo>
                    <a:pt x="227186" y="2726836"/>
                    <a:pt x="208289" y="2691968"/>
                    <a:pt x="208289" y="2656680"/>
                  </a:cubicBezTo>
                  <a:cubicBezTo>
                    <a:pt x="208289" y="2621392"/>
                    <a:pt x="227186" y="2586524"/>
                    <a:pt x="264981" y="2552917"/>
                  </a:cubicBezTo>
                  <a:lnTo>
                    <a:pt x="517363" y="2326906"/>
                  </a:lnTo>
                  <a:cubicBezTo>
                    <a:pt x="558097" y="2290358"/>
                    <a:pt x="579094" y="2252549"/>
                    <a:pt x="579094" y="2214740"/>
                  </a:cubicBezTo>
                  <a:cubicBezTo>
                    <a:pt x="579094" y="2176932"/>
                    <a:pt x="558517" y="2139123"/>
                    <a:pt x="517363" y="2102575"/>
                  </a:cubicBezTo>
                  <a:lnTo>
                    <a:pt x="265401" y="1876564"/>
                  </a:lnTo>
                  <a:cubicBezTo>
                    <a:pt x="227606" y="1842956"/>
                    <a:pt x="208709" y="1808088"/>
                    <a:pt x="208709" y="1772801"/>
                  </a:cubicBezTo>
                  <a:cubicBezTo>
                    <a:pt x="208709" y="1737512"/>
                    <a:pt x="227606" y="1702645"/>
                    <a:pt x="265401" y="1669037"/>
                  </a:cubicBezTo>
                  <a:lnTo>
                    <a:pt x="517783" y="1443026"/>
                  </a:lnTo>
                  <a:cubicBezTo>
                    <a:pt x="558517" y="1406478"/>
                    <a:pt x="579514" y="1368669"/>
                    <a:pt x="579514" y="1330861"/>
                  </a:cubicBezTo>
                  <a:cubicBezTo>
                    <a:pt x="579514" y="1293052"/>
                    <a:pt x="558937" y="1255244"/>
                    <a:pt x="517783" y="1218695"/>
                  </a:cubicBezTo>
                  <a:lnTo>
                    <a:pt x="265401" y="992684"/>
                  </a:lnTo>
                  <a:cubicBezTo>
                    <a:pt x="227606" y="959077"/>
                    <a:pt x="208709" y="924209"/>
                    <a:pt x="208709" y="888921"/>
                  </a:cubicBezTo>
                  <a:cubicBezTo>
                    <a:pt x="208709" y="853633"/>
                    <a:pt x="227606" y="818765"/>
                    <a:pt x="265401" y="785157"/>
                  </a:cubicBezTo>
                  <a:lnTo>
                    <a:pt x="517783" y="559146"/>
                  </a:lnTo>
                  <a:cubicBezTo>
                    <a:pt x="558517" y="522598"/>
                    <a:pt x="579514" y="484790"/>
                    <a:pt x="579514" y="446981"/>
                  </a:cubicBezTo>
                  <a:cubicBezTo>
                    <a:pt x="579514" y="409172"/>
                    <a:pt x="558937" y="371364"/>
                    <a:pt x="517783" y="334816"/>
                  </a:cubicBezTo>
                  <a:lnTo>
                    <a:pt x="145718" y="1260"/>
                  </a:lnTo>
                  <a:lnTo>
                    <a:pt x="7979" y="11763"/>
                  </a:lnTo>
                  <a:lnTo>
                    <a:pt x="377944" y="343218"/>
                  </a:lnTo>
                  <a:cubicBezTo>
                    <a:pt x="415738" y="376825"/>
                    <a:pt x="434635" y="411693"/>
                    <a:pt x="434635" y="446981"/>
                  </a:cubicBezTo>
                  <a:cubicBezTo>
                    <a:pt x="434635" y="482269"/>
                    <a:pt x="415738" y="517137"/>
                    <a:pt x="377944" y="550744"/>
                  </a:cubicBezTo>
                  <a:lnTo>
                    <a:pt x="125561" y="776756"/>
                  </a:lnTo>
                  <a:cubicBezTo>
                    <a:pt x="84827" y="814144"/>
                    <a:pt x="63831" y="851952"/>
                    <a:pt x="63831" y="889761"/>
                  </a:cubicBezTo>
                  <a:cubicBezTo>
                    <a:pt x="63831" y="927570"/>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1" y="1735832"/>
                    <a:pt x="63831" y="1773641"/>
                  </a:cubicBezTo>
                  <a:cubicBezTo>
                    <a:pt x="63831" y="1811449"/>
                    <a:pt x="84407" y="1849258"/>
                    <a:pt x="125561" y="1885806"/>
                  </a:cubicBezTo>
                  <a:lnTo>
                    <a:pt x="377524" y="2111817"/>
                  </a:lnTo>
                  <a:cubicBezTo>
                    <a:pt x="415318" y="2145425"/>
                    <a:pt x="434215" y="2180293"/>
                    <a:pt x="434215" y="2215580"/>
                  </a:cubicBezTo>
                  <a:cubicBezTo>
                    <a:pt x="434215" y="2250869"/>
                    <a:pt x="415318" y="2285736"/>
                    <a:pt x="377524" y="2319344"/>
                  </a:cubicBezTo>
                  <a:lnTo>
                    <a:pt x="125561" y="2544935"/>
                  </a:lnTo>
                  <a:cubicBezTo>
                    <a:pt x="84827" y="2581483"/>
                    <a:pt x="63831" y="2619292"/>
                    <a:pt x="63831" y="2657100"/>
                  </a:cubicBezTo>
                  <a:cubicBezTo>
                    <a:pt x="63831" y="2694909"/>
                    <a:pt x="84407" y="2732717"/>
                    <a:pt x="125561" y="2769266"/>
                  </a:cubicBezTo>
                  <a:lnTo>
                    <a:pt x="377944" y="2995277"/>
                  </a:lnTo>
                  <a:cubicBezTo>
                    <a:pt x="415738" y="3028884"/>
                    <a:pt x="434635" y="3063752"/>
                    <a:pt x="434635" y="3099040"/>
                  </a:cubicBezTo>
                  <a:cubicBezTo>
                    <a:pt x="434635" y="3134328"/>
                    <a:pt x="415738" y="3169196"/>
                    <a:pt x="377944" y="3202803"/>
                  </a:cubicBezTo>
                  <a:lnTo>
                    <a:pt x="125561" y="3428815"/>
                  </a:lnTo>
                  <a:cubicBezTo>
                    <a:pt x="84827" y="3464943"/>
                    <a:pt x="63831" y="3502751"/>
                    <a:pt x="63831" y="3540560"/>
                  </a:cubicBezTo>
                  <a:cubicBezTo>
                    <a:pt x="63831" y="3578368"/>
                    <a:pt x="84407" y="3616177"/>
                    <a:pt x="125561" y="3652725"/>
                  </a:cubicBezTo>
                  <a:lnTo>
                    <a:pt x="377944" y="3878736"/>
                  </a:lnTo>
                  <a:cubicBezTo>
                    <a:pt x="415738" y="3912344"/>
                    <a:pt x="434635" y="3947212"/>
                    <a:pt x="434635" y="3982499"/>
                  </a:cubicBezTo>
                  <a:cubicBezTo>
                    <a:pt x="434635" y="4017787"/>
                    <a:pt x="415738" y="4052656"/>
                    <a:pt x="377944" y="4086263"/>
                  </a:cubicBezTo>
                  <a:lnTo>
                    <a:pt x="755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5" name="Google Shape;895;p22"/>
            <p:cNvSpPr/>
            <p:nvPr/>
          </p:nvSpPr>
          <p:spPr>
            <a:xfrm>
              <a:off x="560196" y="1191406"/>
              <a:ext cx="582453" cy="4428640"/>
            </a:xfrm>
            <a:custGeom>
              <a:rect b="b" l="l" r="r" t="t"/>
              <a:pathLst>
                <a:path extrusionOk="0" h="4428640" w="582453">
                  <a:moveTo>
                    <a:pt x="146558" y="4428640"/>
                  </a:moveTo>
                  <a:lnTo>
                    <a:pt x="145718" y="4428640"/>
                  </a:lnTo>
                  <a:lnTo>
                    <a:pt x="0" y="4417718"/>
                  </a:lnTo>
                  <a:lnTo>
                    <a:pt x="375424" y="4081642"/>
                  </a:lnTo>
                  <a:cubicBezTo>
                    <a:pt x="412379" y="4048454"/>
                    <a:pt x="431276" y="4014427"/>
                    <a:pt x="431276" y="3980399"/>
                  </a:cubicBezTo>
                  <a:cubicBezTo>
                    <a:pt x="431276" y="3946371"/>
                    <a:pt x="412379" y="3911924"/>
                    <a:pt x="375424" y="3879156"/>
                  </a:cubicBezTo>
                  <a:lnTo>
                    <a:pt x="123042" y="3653145"/>
                  </a:lnTo>
                  <a:cubicBezTo>
                    <a:pt x="81468" y="3615757"/>
                    <a:pt x="60471" y="3577528"/>
                    <a:pt x="60471" y="3538879"/>
                  </a:cubicBezTo>
                  <a:cubicBezTo>
                    <a:pt x="60471" y="3500231"/>
                    <a:pt x="81468" y="3461582"/>
                    <a:pt x="123042" y="3424614"/>
                  </a:cubicBezTo>
                  <a:lnTo>
                    <a:pt x="375424" y="3198603"/>
                  </a:lnTo>
                  <a:cubicBezTo>
                    <a:pt x="412379" y="3165415"/>
                    <a:pt x="431276" y="3131387"/>
                    <a:pt x="431276" y="3097360"/>
                  </a:cubicBezTo>
                  <a:cubicBezTo>
                    <a:pt x="431276" y="3063332"/>
                    <a:pt x="412379" y="3028884"/>
                    <a:pt x="375424" y="2996117"/>
                  </a:cubicBezTo>
                  <a:lnTo>
                    <a:pt x="123042" y="2770106"/>
                  </a:lnTo>
                  <a:cubicBezTo>
                    <a:pt x="81468" y="2732717"/>
                    <a:pt x="60471" y="2694489"/>
                    <a:pt x="60471" y="2655840"/>
                  </a:cubicBezTo>
                  <a:cubicBezTo>
                    <a:pt x="60471" y="2617191"/>
                    <a:pt x="81468" y="2578542"/>
                    <a:pt x="123042" y="2541574"/>
                  </a:cubicBezTo>
                  <a:lnTo>
                    <a:pt x="375424" y="2315563"/>
                  </a:lnTo>
                  <a:cubicBezTo>
                    <a:pt x="412379" y="2282375"/>
                    <a:pt x="431276" y="2248348"/>
                    <a:pt x="431276" y="2214320"/>
                  </a:cubicBezTo>
                  <a:cubicBezTo>
                    <a:pt x="431276" y="2180292"/>
                    <a:pt x="412379" y="2145845"/>
                    <a:pt x="375424" y="2113077"/>
                  </a:cubicBezTo>
                  <a:lnTo>
                    <a:pt x="123462" y="1887066"/>
                  </a:lnTo>
                  <a:cubicBezTo>
                    <a:pt x="81888" y="1849678"/>
                    <a:pt x="60891" y="1811449"/>
                    <a:pt x="60891" y="1772800"/>
                  </a:cubicBezTo>
                  <a:cubicBezTo>
                    <a:pt x="60891" y="1734152"/>
                    <a:pt x="81888" y="1695503"/>
                    <a:pt x="123462" y="1658535"/>
                  </a:cubicBezTo>
                  <a:lnTo>
                    <a:pt x="375844" y="1432524"/>
                  </a:lnTo>
                  <a:cubicBezTo>
                    <a:pt x="412799" y="1399336"/>
                    <a:pt x="431696" y="1365308"/>
                    <a:pt x="431696" y="1331281"/>
                  </a:cubicBezTo>
                  <a:cubicBezTo>
                    <a:pt x="431696" y="1297253"/>
                    <a:pt x="412799" y="1262805"/>
                    <a:pt x="375844" y="1230038"/>
                  </a:cubicBezTo>
                  <a:lnTo>
                    <a:pt x="123462" y="1004027"/>
                  </a:lnTo>
                  <a:cubicBezTo>
                    <a:pt x="81888" y="966638"/>
                    <a:pt x="60891" y="92841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4" y="410013"/>
                    <a:pt x="582454" y="448661"/>
                  </a:cubicBezTo>
                  <a:cubicBezTo>
                    <a:pt x="582454"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4" y="1293052"/>
                    <a:pt x="582454" y="1331701"/>
                  </a:cubicBezTo>
                  <a:cubicBezTo>
                    <a:pt x="582454" y="1370350"/>
                    <a:pt x="561457"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2"/>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4"/>
                  </a:lnTo>
                  <a:cubicBezTo>
                    <a:pt x="561037" y="3904782"/>
                    <a:pt x="582034" y="3943011"/>
                    <a:pt x="582034" y="3981659"/>
                  </a:cubicBezTo>
                  <a:cubicBezTo>
                    <a:pt x="582034" y="4020308"/>
                    <a:pt x="561037" y="4058957"/>
                    <a:pt x="519463" y="4095925"/>
                  </a:cubicBezTo>
                  <a:lnTo>
                    <a:pt x="146558" y="4428640"/>
                  </a:lnTo>
                  <a:close/>
                  <a:moveTo>
                    <a:pt x="7559" y="4415198"/>
                  </a:moveTo>
                  <a:lnTo>
                    <a:pt x="145298" y="4425700"/>
                  </a:lnTo>
                  <a:lnTo>
                    <a:pt x="517363" y="4092144"/>
                  </a:lnTo>
                  <a:cubicBezTo>
                    <a:pt x="558097" y="4055596"/>
                    <a:pt x="579094" y="4017787"/>
                    <a:pt x="579094" y="3979979"/>
                  </a:cubicBezTo>
                  <a:cubicBezTo>
                    <a:pt x="579094" y="3942170"/>
                    <a:pt x="558517" y="3904362"/>
                    <a:pt x="517363" y="3867814"/>
                  </a:cubicBezTo>
                  <a:lnTo>
                    <a:pt x="264981" y="3641803"/>
                  </a:lnTo>
                  <a:cubicBezTo>
                    <a:pt x="227186" y="3608195"/>
                    <a:pt x="208289" y="3573327"/>
                    <a:pt x="208289" y="3538039"/>
                  </a:cubicBezTo>
                  <a:cubicBezTo>
                    <a:pt x="208289" y="3502751"/>
                    <a:pt x="227186" y="3467883"/>
                    <a:pt x="264981" y="3434276"/>
                  </a:cubicBezTo>
                  <a:lnTo>
                    <a:pt x="517363" y="3208265"/>
                  </a:lnTo>
                  <a:cubicBezTo>
                    <a:pt x="558097" y="3171716"/>
                    <a:pt x="579094" y="3133908"/>
                    <a:pt x="579094" y="3096099"/>
                  </a:cubicBezTo>
                  <a:cubicBezTo>
                    <a:pt x="579094" y="3058291"/>
                    <a:pt x="558517" y="3020482"/>
                    <a:pt x="517363" y="2983934"/>
                  </a:cubicBezTo>
                  <a:lnTo>
                    <a:pt x="264981" y="2757923"/>
                  </a:lnTo>
                  <a:cubicBezTo>
                    <a:pt x="227186" y="2724315"/>
                    <a:pt x="208289" y="2689448"/>
                    <a:pt x="208289" y="2654159"/>
                  </a:cubicBezTo>
                  <a:cubicBezTo>
                    <a:pt x="208289" y="2618872"/>
                    <a:pt x="227186" y="2584004"/>
                    <a:pt x="264981" y="2550396"/>
                  </a:cubicBezTo>
                  <a:lnTo>
                    <a:pt x="517363" y="2324385"/>
                  </a:lnTo>
                  <a:cubicBezTo>
                    <a:pt x="558097" y="2287837"/>
                    <a:pt x="579094" y="2250028"/>
                    <a:pt x="579094" y="2212220"/>
                  </a:cubicBezTo>
                  <a:cubicBezTo>
                    <a:pt x="579094" y="2174411"/>
                    <a:pt x="558517" y="2136603"/>
                    <a:pt x="517363" y="2100054"/>
                  </a:cubicBezTo>
                  <a:lnTo>
                    <a:pt x="265401" y="1874043"/>
                  </a:lnTo>
                  <a:cubicBezTo>
                    <a:pt x="227606" y="1840436"/>
                    <a:pt x="208709" y="1805568"/>
                    <a:pt x="208709" y="1770280"/>
                  </a:cubicBezTo>
                  <a:cubicBezTo>
                    <a:pt x="208709" y="1734992"/>
                    <a:pt x="227606" y="1700124"/>
                    <a:pt x="265401" y="1666516"/>
                  </a:cubicBezTo>
                  <a:lnTo>
                    <a:pt x="517783" y="1440505"/>
                  </a:lnTo>
                  <a:cubicBezTo>
                    <a:pt x="558517" y="1403957"/>
                    <a:pt x="579514" y="1366149"/>
                    <a:pt x="579514" y="1328340"/>
                  </a:cubicBezTo>
                  <a:cubicBezTo>
                    <a:pt x="579514" y="1290532"/>
                    <a:pt x="558937" y="1252723"/>
                    <a:pt x="517783" y="1216175"/>
                  </a:cubicBezTo>
                  <a:lnTo>
                    <a:pt x="265401" y="990164"/>
                  </a:lnTo>
                  <a:cubicBezTo>
                    <a:pt x="227606" y="956556"/>
                    <a:pt x="208709" y="921688"/>
                    <a:pt x="208709" y="886400"/>
                  </a:cubicBezTo>
                  <a:cubicBezTo>
                    <a:pt x="208709" y="851112"/>
                    <a:pt x="227606" y="816244"/>
                    <a:pt x="265401" y="782637"/>
                  </a:cubicBezTo>
                  <a:lnTo>
                    <a:pt x="517783" y="556626"/>
                  </a:lnTo>
                  <a:cubicBezTo>
                    <a:pt x="558517" y="520077"/>
                    <a:pt x="579514" y="482269"/>
                    <a:pt x="579514" y="444460"/>
                  </a:cubicBezTo>
                  <a:cubicBezTo>
                    <a:pt x="579514" y="406652"/>
                    <a:pt x="558937" y="368843"/>
                    <a:pt x="517783" y="33229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1" y="849852"/>
                    <a:pt x="63411" y="887661"/>
                  </a:cubicBezTo>
                  <a:cubicBezTo>
                    <a:pt x="63411" y="925469"/>
                    <a:pt x="83988" y="963278"/>
                    <a:pt x="125141" y="999826"/>
                  </a:cubicBezTo>
                  <a:lnTo>
                    <a:pt x="377524" y="1225837"/>
                  </a:lnTo>
                  <a:cubicBezTo>
                    <a:pt x="415318" y="1259445"/>
                    <a:pt x="434216" y="1294312"/>
                    <a:pt x="434216" y="1329600"/>
                  </a:cubicBezTo>
                  <a:cubicBezTo>
                    <a:pt x="434216" y="1364888"/>
                    <a:pt x="415318" y="1399756"/>
                    <a:pt x="377524" y="1433364"/>
                  </a:cubicBezTo>
                  <a:lnTo>
                    <a:pt x="125141" y="1659375"/>
                  </a:lnTo>
                  <a:cubicBezTo>
                    <a:pt x="84407" y="1695923"/>
                    <a:pt x="63411" y="1733732"/>
                    <a:pt x="63411" y="1771540"/>
                  </a:cubicBezTo>
                  <a:cubicBezTo>
                    <a:pt x="63411" y="1809349"/>
                    <a:pt x="83988" y="1847157"/>
                    <a:pt x="125141" y="1883706"/>
                  </a:cubicBezTo>
                  <a:lnTo>
                    <a:pt x="377104" y="2109717"/>
                  </a:lnTo>
                  <a:cubicBezTo>
                    <a:pt x="414898" y="2143324"/>
                    <a:pt x="433796" y="2178192"/>
                    <a:pt x="433796" y="2213480"/>
                  </a:cubicBezTo>
                  <a:cubicBezTo>
                    <a:pt x="433796" y="2248768"/>
                    <a:pt x="414898" y="2283636"/>
                    <a:pt x="377104" y="2317244"/>
                  </a:cubicBezTo>
                  <a:lnTo>
                    <a:pt x="125561" y="2542414"/>
                  </a:lnTo>
                  <a:cubicBezTo>
                    <a:pt x="84827" y="2578963"/>
                    <a:pt x="63831" y="2616771"/>
                    <a:pt x="63831" y="2654580"/>
                  </a:cubicBezTo>
                  <a:cubicBezTo>
                    <a:pt x="63831" y="2692388"/>
                    <a:pt x="84407" y="2730197"/>
                    <a:pt x="125561" y="2766745"/>
                  </a:cubicBezTo>
                  <a:lnTo>
                    <a:pt x="377944" y="2992756"/>
                  </a:lnTo>
                  <a:cubicBezTo>
                    <a:pt x="415738" y="3026364"/>
                    <a:pt x="434635" y="3061232"/>
                    <a:pt x="434635" y="3096520"/>
                  </a:cubicBezTo>
                  <a:cubicBezTo>
                    <a:pt x="434635" y="3131807"/>
                    <a:pt x="415738" y="3166675"/>
                    <a:pt x="377944" y="3200283"/>
                  </a:cubicBezTo>
                  <a:lnTo>
                    <a:pt x="125561" y="3426294"/>
                  </a:lnTo>
                  <a:cubicBezTo>
                    <a:pt x="84827" y="3462842"/>
                    <a:pt x="63831" y="3500651"/>
                    <a:pt x="63831" y="3538459"/>
                  </a:cubicBezTo>
                  <a:cubicBezTo>
                    <a:pt x="63831" y="3576268"/>
                    <a:pt x="84407" y="3614076"/>
                    <a:pt x="125561" y="3650625"/>
                  </a:cubicBezTo>
                  <a:lnTo>
                    <a:pt x="377944" y="3876636"/>
                  </a:lnTo>
                  <a:cubicBezTo>
                    <a:pt x="415738" y="3910243"/>
                    <a:pt x="434635" y="3945111"/>
                    <a:pt x="434635" y="3980399"/>
                  </a:cubicBezTo>
                  <a:cubicBezTo>
                    <a:pt x="434635" y="4015687"/>
                    <a:pt x="415738" y="4050555"/>
                    <a:pt x="377944" y="4084163"/>
                  </a:cubicBezTo>
                  <a:lnTo>
                    <a:pt x="7559" y="44151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6" name="Google Shape;896;p22"/>
            <p:cNvSpPr/>
            <p:nvPr/>
          </p:nvSpPr>
          <p:spPr>
            <a:xfrm>
              <a:off x="1046904"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3" y="411273"/>
                    <a:pt x="582453" y="449922"/>
                  </a:cubicBezTo>
                  <a:cubicBezTo>
                    <a:pt x="582453" y="488570"/>
                    <a:pt x="561457" y="527219"/>
                    <a:pt x="519883" y="564187"/>
                  </a:cubicBezTo>
                  <a:lnTo>
                    <a:pt x="267500" y="787258"/>
                  </a:lnTo>
                  <a:cubicBezTo>
                    <a:pt x="230546" y="820445"/>
                    <a:pt x="211649" y="854473"/>
                    <a:pt x="211649" y="888501"/>
                  </a:cubicBezTo>
                  <a:cubicBezTo>
                    <a:pt x="211649" y="922528"/>
                    <a:pt x="230546" y="956976"/>
                    <a:pt x="267500" y="989744"/>
                  </a:cubicBezTo>
                  <a:lnTo>
                    <a:pt x="519883" y="1215755"/>
                  </a:lnTo>
                  <a:cubicBezTo>
                    <a:pt x="561457" y="1253143"/>
                    <a:pt x="582453" y="1291372"/>
                    <a:pt x="582453" y="1330020"/>
                  </a:cubicBezTo>
                  <a:cubicBezTo>
                    <a:pt x="582453" y="1368669"/>
                    <a:pt x="561457" y="1407318"/>
                    <a:pt x="519883" y="1444706"/>
                  </a:cubicBezTo>
                  <a:lnTo>
                    <a:pt x="267500" y="1670717"/>
                  </a:lnTo>
                  <a:cubicBezTo>
                    <a:pt x="230546" y="1703905"/>
                    <a:pt x="211649" y="1737933"/>
                    <a:pt x="211649" y="1771960"/>
                  </a:cubicBezTo>
                  <a:cubicBezTo>
                    <a:pt x="211649" y="1805988"/>
                    <a:pt x="230546" y="1840436"/>
                    <a:pt x="267500" y="1873203"/>
                  </a:cubicBezTo>
                  <a:lnTo>
                    <a:pt x="519463" y="2099214"/>
                  </a:lnTo>
                  <a:cubicBezTo>
                    <a:pt x="561037" y="2136603"/>
                    <a:pt x="582033" y="2174831"/>
                    <a:pt x="582033" y="2213480"/>
                  </a:cubicBezTo>
                  <a:cubicBezTo>
                    <a:pt x="582033" y="2252129"/>
                    <a:pt x="561037" y="2290777"/>
                    <a:pt x="519463" y="2328166"/>
                  </a:cubicBezTo>
                  <a:lnTo>
                    <a:pt x="267500" y="2554597"/>
                  </a:lnTo>
                  <a:cubicBezTo>
                    <a:pt x="230546" y="2587785"/>
                    <a:pt x="211649" y="2621812"/>
                    <a:pt x="211649" y="2655840"/>
                  </a:cubicBezTo>
                  <a:cubicBezTo>
                    <a:pt x="211649" y="2689868"/>
                    <a:pt x="230546" y="2724315"/>
                    <a:pt x="267500" y="2757083"/>
                  </a:cubicBezTo>
                  <a:lnTo>
                    <a:pt x="519883" y="2983094"/>
                  </a:lnTo>
                  <a:cubicBezTo>
                    <a:pt x="561457" y="3020482"/>
                    <a:pt x="582453" y="3058711"/>
                    <a:pt x="582453" y="3097360"/>
                  </a:cubicBezTo>
                  <a:cubicBezTo>
                    <a:pt x="582453" y="3136008"/>
                    <a:pt x="561457" y="3174657"/>
                    <a:pt x="519883" y="3211625"/>
                  </a:cubicBezTo>
                  <a:lnTo>
                    <a:pt x="267500" y="3438057"/>
                  </a:lnTo>
                  <a:cubicBezTo>
                    <a:pt x="230546" y="3471244"/>
                    <a:pt x="211649" y="3505272"/>
                    <a:pt x="211649" y="3539299"/>
                  </a:cubicBezTo>
                  <a:cubicBezTo>
                    <a:pt x="211649" y="3573327"/>
                    <a:pt x="230546" y="3607775"/>
                    <a:pt x="267500" y="3640542"/>
                  </a:cubicBezTo>
                  <a:lnTo>
                    <a:pt x="519883" y="3866554"/>
                  </a:lnTo>
                  <a:cubicBezTo>
                    <a:pt x="561457" y="3903942"/>
                    <a:pt x="582453" y="3942171"/>
                    <a:pt x="582453" y="3980819"/>
                  </a:cubicBezTo>
                  <a:cubicBezTo>
                    <a:pt x="582453" y="4019468"/>
                    <a:pt x="561457" y="4058117"/>
                    <a:pt x="519883" y="4095085"/>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561" y="2543675"/>
                  </a:lnTo>
                  <a:cubicBezTo>
                    <a:pt x="84827" y="2580223"/>
                    <a:pt x="63831" y="2618031"/>
                    <a:pt x="63831" y="2655840"/>
                  </a:cubicBezTo>
                  <a:cubicBezTo>
                    <a:pt x="63831"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1" y="3501911"/>
                    <a:pt x="63831" y="3539719"/>
                  </a:cubicBezTo>
                  <a:cubicBezTo>
                    <a:pt x="63831"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7" name="Google Shape;897;p22"/>
            <p:cNvSpPr/>
            <p:nvPr/>
          </p:nvSpPr>
          <p:spPr>
            <a:xfrm>
              <a:off x="1533612"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0" y="1875304"/>
                  </a:lnTo>
                  <a:cubicBezTo>
                    <a:pt x="227606" y="1841696"/>
                    <a:pt x="208709" y="1806828"/>
                    <a:pt x="208709" y="1771540"/>
                  </a:cubicBezTo>
                  <a:cubicBezTo>
                    <a:pt x="208709" y="1736252"/>
                    <a:pt x="227606" y="1701384"/>
                    <a:pt x="265400" y="1667777"/>
                  </a:cubicBezTo>
                  <a:lnTo>
                    <a:pt x="517783" y="1441766"/>
                  </a:lnTo>
                  <a:cubicBezTo>
                    <a:pt x="558517" y="1405217"/>
                    <a:pt x="579514" y="1367409"/>
                    <a:pt x="579514" y="1329600"/>
                  </a:cubicBezTo>
                  <a:cubicBezTo>
                    <a:pt x="579514" y="1291792"/>
                    <a:pt x="558937" y="1253983"/>
                    <a:pt x="517783" y="1217435"/>
                  </a:cubicBezTo>
                  <a:lnTo>
                    <a:pt x="265400" y="991424"/>
                  </a:lnTo>
                  <a:cubicBezTo>
                    <a:pt x="227606" y="957816"/>
                    <a:pt x="208709" y="922949"/>
                    <a:pt x="208709" y="887660"/>
                  </a:cubicBezTo>
                  <a:cubicBezTo>
                    <a:pt x="208709" y="852373"/>
                    <a:pt x="227606" y="817505"/>
                    <a:pt x="265400"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0" y="849852"/>
                    <a:pt x="63830" y="887660"/>
                  </a:cubicBezTo>
                  <a:cubicBezTo>
                    <a:pt x="63830"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0" y="1733732"/>
                    <a:pt x="63830" y="1771540"/>
                  </a:cubicBezTo>
                  <a:cubicBezTo>
                    <a:pt x="63830" y="1809349"/>
                    <a:pt x="84407" y="1847157"/>
                    <a:pt x="125561" y="1883706"/>
                  </a:cubicBezTo>
                  <a:lnTo>
                    <a:pt x="377524" y="2109717"/>
                  </a:lnTo>
                  <a:cubicBezTo>
                    <a:pt x="415318" y="2143324"/>
                    <a:pt x="434215" y="2178192"/>
                    <a:pt x="434215" y="2213480"/>
                  </a:cubicBezTo>
                  <a:cubicBezTo>
                    <a:pt x="434215" y="2248768"/>
                    <a:pt x="415318" y="2283636"/>
                    <a:pt x="377524" y="2317243"/>
                  </a:cubicBezTo>
                  <a:lnTo>
                    <a:pt x="125561" y="2543675"/>
                  </a:lnTo>
                  <a:cubicBezTo>
                    <a:pt x="84827" y="2580223"/>
                    <a:pt x="63830" y="2618031"/>
                    <a:pt x="63830" y="2655840"/>
                  </a:cubicBezTo>
                  <a:cubicBezTo>
                    <a:pt x="63830"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0" y="3501911"/>
                    <a:pt x="63830" y="3539719"/>
                  </a:cubicBezTo>
                  <a:cubicBezTo>
                    <a:pt x="63830"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8" name="Google Shape;898;p22"/>
            <p:cNvSpPr/>
            <p:nvPr/>
          </p:nvSpPr>
          <p:spPr>
            <a:xfrm>
              <a:off x="2020319" y="1188045"/>
              <a:ext cx="582453" cy="4432000"/>
            </a:xfrm>
            <a:custGeom>
              <a:rect b="b" l="l" r="r" t="t"/>
              <a:pathLst>
                <a:path extrusionOk="0" h="4432000" w="582453">
                  <a:moveTo>
                    <a:pt x="146558" y="4432001"/>
                  </a:moveTo>
                  <a:lnTo>
                    <a:pt x="145718" y="4432001"/>
                  </a:lnTo>
                  <a:lnTo>
                    <a:pt x="0" y="4421079"/>
                  </a:lnTo>
                  <a:lnTo>
                    <a:pt x="375424" y="4085003"/>
                  </a:lnTo>
                  <a:cubicBezTo>
                    <a:pt x="412379" y="4051815"/>
                    <a:pt x="431276" y="4017788"/>
                    <a:pt x="431276" y="3983760"/>
                  </a:cubicBezTo>
                  <a:cubicBezTo>
                    <a:pt x="431276" y="3949732"/>
                    <a:pt x="412379" y="3915284"/>
                    <a:pt x="375424" y="3882517"/>
                  </a:cubicBezTo>
                  <a:lnTo>
                    <a:pt x="123042" y="3656506"/>
                  </a:lnTo>
                  <a:cubicBezTo>
                    <a:pt x="81468" y="3619118"/>
                    <a:pt x="60471" y="3580889"/>
                    <a:pt x="60471" y="3542240"/>
                  </a:cubicBezTo>
                  <a:cubicBezTo>
                    <a:pt x="60471" y="3503591"/>
                    <a:pt x="81468" y="3464943"/>
                    <a:pt x="123042" y="3427974"/>
                  </a:cubicBezTo>
                  <a:lnTo>
                    <a:pt x="375424" y="3201963"/>
                  </a:lnTo>
                  <a:cubicBezTo>
                    <a:pt x="412379" y="3168776"/>
                    <a:pt x="431276" y="3134748"/>
                    <a:pt x="431276" y="3100720"/>
                  </a:cubicBezTo>
                  <a:cubicBezTo>
                    <a:pt x="431276" y="3066693"/>
                    <a:pt x="412379" y="3032245"/>
                    <a:pt x="375424" y="2999478"/>
                  </a:cubicBezTo>
                  <a:lnTo>
                    <a:pt x="123042" y="2773467"/>
                  </a:lnTo>
                  <a:cubicBezTo>
                    <a:pt x="81468" y="2736078"/>
                    <a:pt x="60471" y="2697849"/>
                    <a:pt x="60471" y="2659201"/>
                  </a:cubicBezTo>
                  <a:cubicBezTo>
                    <a:pt x="60471" y="2620552"/>
                    <a:pt x="81468" y="2581903"/>
                    <a:pt x="123042" y="2544935"/>
                  </a:cubicBezTo>
                  <a:lnTo>
                    <a:pt x="375424" y="2318924"/>
                  </a:lnTo>
                  <a:cubicBezTo>
                    <a:pt x="412379" y="2285736"/>
                    <a:pt x="431276" y="2251709"/>
                    <a:pt x="431276" y="2217681"/>
                  </a:cubicBezTo>
                  <a:cubicBezTo>
                    <a:pt x="431276" y="2183653"/>
                    <a:pt x="412379" y="2149205"/>
                    <a:pt x="375424" y="2116438"/>
                  </a:cubicBezTo>
                  <a:lnTo>
                    <a:pt x="123462" y="1890427"/>
                  </a:lnTo>
                  <a:cubicBezTo>
                    <a:pt x="81888" y="1853038"/>
                    <a:pt x="60891" y="1814810"/>
                    <a:pt x="60891" y="1776161"/>
                  </a:cubicBezTo>
                  <a:cubicBezTo>
                    <a:pt x="60891" y="1737512"/>
                    <a:pt x="81888" y="1698864"/>
                    <a:pt x="123462" y="1661895"/>
                  </a:cubicBezTo>
                  <a:lnTo>
                    <a:pt x="375844" y="1435884"/>
                  </a:lnTo>
                  <a:cubicBezTo>
                    <a:pt x="412799" y="1402697"/>
                    <a:pt x="431696" y="1368669"/>
                    <a:pt x="431696" y="1334642"/>
                  </a:cubicBezTo>
                  <a:cubicBezTo>
                    <a:pt x="431696" y="1300614"/>
                    <a:pt x="412799" y="1266166"/>
                    <a:pt x="375844" y="1233399"/>
                  </a:cubicBezTo>
                  <a:lnTo>
                    <a:pt x="123462" y="1007388"/>
                  </a:lnTo>
                  <a:cubicBezTo>
                    <a:pt x="81888" y="969999"/>
                    <a:pt x="60891" y="931770"/>
                    <a:pt x="60891" y="893122"/>
                  </a:cubicBezTo>
                  <a:cubicBezTo>
                    <a:pt x="60891" y="854473"/>
                    <a:pt x="81888" y="815824"/>
                    <a:pt x="123462" y="778856"/>
                  </a:cubicBezTo>
                  <a:lnTo>
                    <a:pt x="375844" y="552845"/>
                  </a:lnTo>
                  <a:cubicBezTo>
                    <a:pt x="412799" y="519657"/>
                    <a:pt x="431696" y="485630"/>
                    <a:pt x="431696" y="451602"/>
                  </a:cubicBezTo>
                  <a:cubicBezTo>
                    <a:pt x="431696" y="417574"/>
                    <a:pt x="412799" y="383127"/>
                    <a:pt x="375844" y="350359"/>
                  </a:cubicBezTo>
                  <a:lnTo>
                    <a:pt x="420" y="14283"/>
                  </a:lnTo>
                  <a:lnTo>
                    <a:pt x="146558" y="0"/>
                  </a:lnTo>
                  <a:lnTo>
                    <a:pt x="146978" y="420"/>
                  </a:lnTo>
                  <a:lnTo>
                    <a:pt x="519883" y="334396"/>
                  </a:lnTo>
                  <a:cubicBezTo>
                    <a:pt x="561456" y="371784"/>
                    <a:pt x="582453" y="410013"/>
                    <a:pt x="582453" y="448661"/>
                  </a:cubicBezTo>
                  <a:cubicBezTo>
                    <a:pt x="582453" y="487310"/>
                    <a:pt x="561456"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6" y="1254824"/>
                    <a:pt x="582453" y="1293052"/>
                    <a:pt x="582453" y="1331701"/>
                  </a:cubicBezTo>
                  <a:cubicBezTo>
                    <a:pt x="582453" y="1370350"/>
                    <a:pt x="561456"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3"/>
                  </a:lnTo>
                  <a:cubicBezTo>
                    <a:pt x="561037" y="3904782"/>
                    <a:pt x="582034" y="3943011"/>
                    <a:pt x="582034" y="3981660"/>
                  </a:cubicBezTo>
                  <a:cubicBezTo>
                    <a:pt x="582034" y="4020308"/>
                    <a:pt x="561037" y="4058957"/>
                    <a:pt x="519463" y="4095925"/>
                  </a:cubicBezTo>
                  <a:lnTo>
                    <a:pt x="146558" y="4432001"/>
                  </a:lnTo>
                  <a:close/>
                  <a:moveTo>
                    <a:pt x="7559" y="4418558"/>
                  </a:moveTo>
                  <a:lnTo>
                    <a:pt x="145298" y="4429061"/>
                  </a:lnTo>
                  <a:lnTo>
                    <a:pt x="517363" y="4095505"/>
                  </a:lnTo>
                  <a:cubicBezTo>
                    <a:pt x="558097" y="4058957"/>
                    <a:pt x="579094" y="4021148"/>
                    <a:pt x="579094" y="3983340"/>
                  </a:cubicBezTo>
                  <a:cubicBezTo>
                    <a:pt x="579094" y="3945531"/>
                    <a:pt x="558517" y="3907722"/>
                    <a:pt x="517363" y="3871174"/>
                  </a:cubicBezTo>
                  <a:lnTo>
                    <a:pt x="264981" y="3645163"/>
                  </a:lnTo>
                  <a:cubicBezTo>
                    <a:pt x="227186" y="3611556"/>
                    <a:pt x="208289" y="3576688"/>
                    <a:pt x="208289" y="3541400"/>
                  </a:cubicBezTo>
                  <a:cubicBezTo>
                    <a:pt x="208289" y="3506112"/>
                    <a:pt x="227186" y="3471244"/>
                    <a:pt x="264981" y="3437636"/>
                  </a:cubicBezTo>
                  <a:lnTo>
                    <a:pt x="517363" y="3211625"/>
                  </a:lnTo>
                  <a:cubicBezTo>
                    <a:pt x="558097" y="3175077"/>
                    <a:pt x="579094" y="3137269"/>
                    <a:pt x="579094" y="3099460"/>
                  </a:cubicBezTo>
                  <a:cubicBezTo>
                    <a:pt x="579094" y="3061652"/>
                    <a:pt x="558517" y="3023843"/>
                    <a:pt x="517363" y="2987295"/>
                  </a:cubicBezTo>
                  <a:lnTo>
                    <a:pt x="264981" y="2761284"/>
                  </a:lnTo>
                  <a:cubicBezTo>
                    <a:pt x="227186" y="2727676"/>
                    <a:pt x="208289" y="2692808"/>
                    <a:pt x="208289" y="2657520"/>
                  </a:cubicBezTo>
                  <a:cubicBezTo>
                    <a:pt x="208289" y="2622232"/>
                    <a:pt x="227186" y="2587365"/>
                    <a:pt x="264981" y="2553757"/>
                  </a:cubicBezTo>
                  <a:lnTo>
                    <a:pt x="517363" y="2327746"/>
                  </a:lnTo>
                  <a:cubicBezTo>
                    <a:pt x="558097" y="2291198"/>
                    <a:pt x="579094" y="2253389"/>
                    <a:pt x="579094" y="2215581"/>
                  </a:cubicBezTo>
                  <a:cubicBezTo>
                    <a:pt x="579094" y="2177772"/>
                    <a:pt x="558517" y="2139964"/>
                    <a:pt x="517363" y="2103415"/>
                  </a:cubicBezTo>
                  <a:lnTo>
                    <a:pt x="265400" y="1877404"/>
                  </a:lnTo>
                  <a:cubicBezTo>
                    <a:pt x="227606" y="1843797"/>
                    <a:pt x="208709" y="1808929"/>
                    <a:pt x="208709" y="1773641"/>
                  </a:cubicBezTo>
                  <a:cubicBezTo>
                    <a:pt x="208709" y="1738353"/>
                    <a:pt x="227606" y="1703485"/>
                    <a:pt x="265400" y="1669877"/>
                  </a:cubicBezTo>
                  <a:lnTo>
                    <a:pt x="517783" y="1443866"/>
                  </a:lnTo>
                  <a:cubicBezTo>
                    <a:pt x="558517" y="1407318"/>
                    <a:pt x="579514" y="1369509"/>
                    <a:pt x="579514" y="1331701"/>
                  </a:cubicBezTo>
                  <a:cubicBezTo>
                    <a:pt x="579514" y="1293892"/>
                    <a:pt x="558937" y="1256084"/>
                    <a:pt x="517783" y="1219535"/>
                  </a:cubicBezTo>
                  <a:lnTo>
                    <a:pt x="265400" y="993524"/>
                  </a:lnTo>
                  <a:cubicBezTo>
                    <a:pt x="227606" y="959917"/>
                    <a:pt x="208709" y="925049"/>
                    <a:pt x="208709" y="889761"/>
                  </a:cubicBezTo>
                  <a:cubicBezTo>
                    <a:pt x="208709" y="854473"/>
                    <a:pt x="227606" y="819605"/>
                    <a:pt x="265400" y="785998"/>
                  </a:cubicBezTo>
                  <a:lnTo>
                    <a:pt x="517783" y="559987"/>
                  </a:lnTo>
                  <a:cubicBezTo>
                    <a:pt x="558517" y="523438"/>
                    <a:pt x="579514" y="485630"/>
                    <a:pt x="579514" y="447821"/>
                  </a:cubicBezTo>
                  <a:cubicBezTo>
                    <a:pt x="579514" y="410013"/>
                    <a:pt x="558937" y="372204"/>
                    <a:pt x="517783" y="335656"/>
                  </a:cubicBezTo>
                  <a:lnTo>
                    <a:pt x="145718" y="2100"/>
                  </a:lnTo>
                  <a:lnTo>
                    <a:pt x="7979" y="12603"/>
                  </a:lnTo>
                  <a:lnTo>
                    <a:pt x="377944" y="344058"/>
                  </a:lnTo>
                  <a:cubicBezTo>
                    <a:pt x="415738" y="377665"/>
                    <a:pt x="434635" y="412533"/>
                    <a:pt x="434635" y="447821"/>
                  </a:cubicBezTo>
                  <a:cubicBezTo>
                    <a:pt x="434635" y="483109"/>
                    <a:pt x="415738" y="517977"/>
                    <a:pt x="377944" y="551585"/>
                  </a:cubicBezTo>
                  <a:lnTo>
                    <a:pt x="125561" y="777596"/>
                  </a:lnTo>
                  <a:cubicBezTo>
                    <a:pt x="84827" y="814144"/>
                    <a:pt x="63830" y="851952"/>
                    <a:pt x="63830" y="889761"/>
                  </a:cubicBezTo>
                  <a:cubicBezTo>
                    <a:pt x="63830" y="927569"/>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0" y="1735832"/>
                    <a:pt x="63830" y="1773641"/>
                  </a:cubicBezTo>
                  <a:cubicBezTo>
                    <a:pt x="63830" y="1811449"/>
                    <a:pt x="84407" y="1849258"/>
                    <a:pt x="125561" y="1885806"/>
                  </a:cubicBezTo>
                  <a:lnTo>
                    <a:pt x="377524" y="2111817"/>
                  </a:lnTo>
                  <a:cubicBezTo>
                    <a:pt x="415318" y="2145425"/>
                    <a:pt x="434215" y="2180293"/>
                    <a:pt x="434215" y="2215581"/>
                  </a:cubicBezTo>
                  <a:cubicBezTo>
                    <a:pt x="434215" y="2250868"/>
                    <a:pt x="415318" y="2285736"/>
                    <a:pt x="377524" y="2319344"/>
                  </a:cubicBezTo>
                  <a:lnTo>
                    <a:pt x="125141" y="2545775"/>
                  </a:lnTo>
                  <a:cubicBezTo>
                    <a:pt x="84407" y="2582323"/>
                    <a:pt x="63411" y="2620132"/>
                    <a:pt x="63411" y="2657940"/>
                  </a:cubicBezTo>
                  <a:cubicBezTo>
                    <a:pt x="63411" y="2695749"/>
                    <a:pt x="83988" y="2733558"/>
                    <a:pt x="125141" y="2770106"/>
                  </a:cubicBezTo>
                  <a:lnTo>
                    <a:pt x="377524" y="2996117"/>
                  </a:lnTo>
                  <a:cubicBezTo>
                    <a:pt x="415318" y="3029724"/>
                    <a:pt x="434215" y="3064592"/>
                    <a:pt x="434215" y="3099880"/>
                  </a:cubicBezTo>
                  <a:cubicBezTo>
                    <a:pt x="434215" y="3135168"/>
                    <a:pt x="415318" y="3170036"/>
                    <a:pt x="377524" y="3203644"/>
                  </a:cubicBezTo>
                  <a:lnTo>
                    <a:pt x="125141" y="3429655"/>
                  </a:lnTo>
                  <a:cubicBezTo>
                    <a:pt x="84407" y="3466203"/>
                    <a:pt x="63411" y="3504011"/>
                    <a:pt x="63411" y="3541820"/>
                  </a:cubicBezTo>
                  <a:cubicBezTo>
                    <a:pt x="63411" y="3579628"/>
                    <a:pt x="83988" y="3617437"/>
                    <a:pt x="125141" y="3653985"/>
                  </a:cubicBezTo>
                  <a:lnTo>
                    <a:pt x="377524" y="3879996"/>
                  </a:lnTo>
                  <a:cubicBezTo>
                    <a:pt x="415318" y="3913604"/>
                    <a:pt x="434215" y="3948472"/>
                    <a:pt x="434215" y="3983760"/>
                  </a:cubicBezTo>
                  <a:cubicBezTo>
                    <a:pt x="434215" y="4019048"/>
                    <a:pt x="415318" y="4053916"/>
                    <a:pt x="377524" y="4087523"/>
                  </a:cubicBezTo>
                  <a:lnTo>
                    <a:pt x="7559" y="44185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9" name="Google Shape;899;p22"/>
            <p:cNvSpPr/>
            <p:nvPr/>
          </p:nvSpPr>
          <p:spPr>
            <a:xfrm>
              <a:off x="2507027"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141" y="2543675"/>
                  </a:lnTo>
                  <a:cubicBezTo>
                    <a:pt x="84407" y="2580223"/>
                    <a:pt x="63410" y="2618031"/>
                    <a:pt x="63410" y="2655840"/>
                  </a:cubicBezTo>
                  <a:cubicBezTo>
                    <a:pt x="63410" y="2693649"/>
                    <a:pt x="83988" y="2731457"/>
                    <a:pt x="125141" y="2768005"/>
                  </a:cubicBezTo>
                  <a:lnTo>
                    <a:pt x="377524" y="2994016"/>
                  </a:lnTo>
                  <a:cubicBezTo>
                    <a:pt x="415318" y="3027624"/>
                    <a:pt x="434216" y="3062492"/>
                    <a:pt x="434216" y="3097780"/>
                  </a:cubicBezTo>
                  <a:cubicBezTo>
                    <a:pt x="434216" y="3133068"/>
                    <a:pt x="415318" y="3167936"/>
                    <a:pt x="377524" y="3201543"/>
                  </a:cubicBezTo>
                  <a:lnTo>
                    <a:pt x="125141" y="3427554"/>
                  </a:lnTo>
                  <a:cubicBezTo>
                    <a:pt x="84407" y="3464102"/>
                    <a:pt x="63410" y="3501911"/>
                    <a:pt x="63410" y="3539719"/>
                  </a:cubicBezTo>
                  <a:cubicBezTo>
                    <a:pt x="63410" y="3577528"/>
                    <a:pt x="83988" y="3615337"/>
                    <a:pt x="125141" y="3651885"/>
                  </a:cubicBezTo>
                  <a:lnTo>
                    <a:pt x="377524" y="3877896"/>
                  </a:lnTo>
                  <a:cubicBezTo>
                    <a:pt x="415318" y="3911503"/>
                    <a:pt x="434216" y="3946372"/>
                    <a:pt x="434216" y="3981660"/>
                  </a:cubicBezTo>
                  <a:cubicBezTo>
                    <a:pt x="434216" y="4016947"/>
                    <a:pt x="415318" y="4051815"/>
                    <a:pt x="37752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0" name="Google Shape;900;p22"/>
            <p:cNvSpPr/>
            <p:nvPr/>
          </p:nvSpPr>
          <p:spPr>
            <a:xfrm>
              <a:off x="2993315"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4" y="2177772"/>
                    <a:pt x="582034" y="2216421"/>
                  </a:cubicBezTo>
                  <a:cubicBezTo>
                    <a:pt x="582034"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4" y="3061232"/>
                    <a:pt x="582034" y="3099880"/>
                  </a:cubicBezTo>
                  <a:cubicBezTo>
                    <a:pt x="582034"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4" y="3944271"/>
                    <a:pt x="582034" y="3982920"/>
                  </a:cubicBezTo>
                  <a:cubicBezTo>
                    <a:pt x="582034" y="4021569"/>
                    <a:pt x="561037" y="4060217"/>
                    <a:pt x="519463" y="4097186"/>
                  </a:cubicBezTo>
                  <a:lnTo>
                    <a:pt x="146558" y="4429901"/>
                  </a:lnTo>
                  <a:close/>
                  <a:moveTo>
                    <a:pt x="7979" y="4416458"/>
                  </a:moveTo>
                  <a:lnTo>
                    <a:pt x="145718" y="4426960"/>
                  </a:lnTo>
                  <a:lnTo>
                    <a:pt x="517783" y="4093405"/>
                  </a:lnTo>
                  <a:cubicBezTo>
                    <a:pt x="558517" y="4056856"/>
                    <a:pt x="579514" y="4019048"/>
                    <a:pt x="579514" y="3981239"/>
                  </a:cubicBezTo>
                  <a:cubicBezTo>
                    <a:pt x="579514" y="3943431"/>
                    <a:pt x="558937" y="3905622"/>
                    <a:pt x="517783" y="3869074"/>
                  </a:cubicBezTo>
                  <a:lnTo>
                    <a:pt x="265401" y="3643063"/>
                  </a:lnTo>
                  <a:cubicBezTo>
                    <a:pt x="227606" y="3609455"/>
                    <a:pt x="208709" y="3574588"/>
                    <a:pt x="208709" y="3539299"/>
                  </a:cubicBezTo>
                  <a:cubicBezTo>
                    <a:pt x="208709" y="3504011"/>
                    <a:pt x="227606" y="3469144"/>
                    <a:pt x="265401" y="3435536"/>
                  </a:cubicBezTo>
                  <a:lnTo>
                    <a:pt x="517783" y="3209525"/>
                  </a:lnTo>
                  <a:cubicBezTo>
                    <a:pt x="558517" y="3172977"/>
                    <a:pt x="579514" y="3135168"/>
                    <a:pt x="579514" y="3097360"/>
                  </a:cubicBezTo>
                  <a:cubicBezTo>
                    <a:pt x="579514" y="3059551"/>
                    <a:pt x="558937" y="3021743"/>
                    <a:pt x="517783" y="2985194"/>
                  </a:cubicBezTo>
                  <a:lnTo>
                    <a:pt x="265401" y="2759183"/>
                  </a:lnTo>
                  <a:cubicBezTo>
                    <a:pt x="227606" y="2725576"/>
                    <a:pt x="208709" y="2690708"/>
                    <a:pt x="208709" y="2655420"/>
                  </a:cubicBezTo>
                  <a:cubicBezTo>
                    <a:pt x="208709" y="2620132"/>
                    <a:pt x="227606" y="2585264"/>
                    <a:pt x="265401" y="2551657"/>
                  </a:cubicBezTo>
                  <a:lnTo>
                    <a:pt x="517783" y="2325645"/>
                  </a:lnTo>
                  <a:cubicBezTo>
                    <a:pt x="558517" y="2289097"/>
                    <a:pt x="579514" y="2251289"/>
                    <a:pt x="579514" y="2213480"/>
                  </a:cubicBezTo>
                  <a:cubicBezTo>
                    <a:pt x="579514" y="2175672"/>
                    <a:pt x="558937" y="2137863"/>
                    <a:pt x="517783" y="2101315"/>
                  </a:cubicBezTo>
                  <a:lnTo>
                    <a:pt x="265820" y="1875304"/>
                  </a:lnTo>
                  <a:cubicBezTo>
                    <a:pt x="228026" y="1841696"/>
                    <a:pt x="209129" y="1806828"/>
                    <a:pt x="209129" y="1771540"/>
                  </a:cubicBezTo>
                  <a:cubicBezTo>
                    <a:pt x="209129" y="1736252"/>
                    <a:pt x="228026" y="1701384"/>
                    <a:pt x="265820" y="1667777"/>
                  </a:cubicBezTo>
                  <a:lnTo>
                    <a:pt x="518203" y="1441766"/>
                  </a:lnTo>
                  <a:cubicBezTo>
                    <a:pt x="558937" y="1405217"/>
                    <a:pt x="579934" y="1367409"/>
                    <a:pt x="579934" y="1329600"/>
                  </a:cubicBezTo>
                  <a:cubicBezTo>
                    <a:pt x="579934" y="1291792"/>
                    <a:pt x="559357" y="1253983"/>
                    <a:pt x="518203" y="1217435"/>
                  </a:cubicBezTo>
                  <a:lnTo>
                    <a:pt x="265820" y="991424"/>
                  </a:lnTo>
                  <a:cubicBezTo>
                    <a:pt x="228026" y="957816"/>
                    <a:pt x="209129" y="922949"/>
                    <a:pt x="209129" y="887660"/>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6" y="410433"/>
                    <a:pt x="435056" y="445721"/>
                  </a:cubicBezTo>
                  <a:cubicBezTo>
                    <a:pt x="435056" y="481009"/>
                    <a:pt x="416158" y="515877"/>
                    <a:pt x="378364" y="549484"/>
                  </a:cubicBezTo>
                  <a:lnTo>
                    <a:pt x="125981" y="775495"/>
                  </a:lnTo>
                  <a:cubicBezTo>
                    <a:pt x="84827" y="812884"/>
                    <a:pt x="64250" y="850692"/>
                    <a:pt x="64250" y="888501"/>
                  </a:cubicBezTo>
                  <a:cubicBezTo>
                    <a:pt x="64250" y="926309"/>
                    <a:pt x="84827" y="964118"/>
                    <a:pt x="125981" y="1000666"/>
                  </a:cubicBezTo>
                  <a:lnTo>
                    <a:pt x="378364" y="1226677"/>
                  </a:lnTo>
                  <a:cubicBezTo>
                    <a:pt x="416158" y="1260285"/>
                    <a:pt x="435056" y="1295153"/>
                    <a:pt x="435056" y="1330441"/>
                  </a:cubicBezTo>
                  <a:cubicBezTo>
                    <a:pt x="435056" y="1365729"/>
                    <a:pt x="416158" y="1400596"/>
                    <a:pt x="378364" y="1434204"/>
                  </a:cubicBezTo>
                  <a:lnTo>
                    <a:pt x="125981" y="1660215"/>
                  </a:lnTo>
                  <a:cubicBezTo>
                    <a:pt x="85247" y="1696763"/>
                    <a:pt x="64250" y="1734572"/>
                    <a:pt x="64250" y="1772380"/>
                  </a:cubicBezTo>
                  <a:cubicBezTo>
                    <a:pt x="64250" y="1810189"/>
                    <a:pt x="84827" y="1847998"/>
                    <a:pt x="125981" y="1884546"/>
                  </a:cubicBezTo>
                  <a:lnTo>
                    <a:pt x="377944" y="2110557"/>
                  </a:lnTo>
                  <a:cubicBezTo>
                    <a:pt x="415738" y="2144164"/>
                    <a:pt x="434635" y="2179032"/>
                    <a:pt x="434635" y="2214320"/>
                  </a:cubicBezTo>
                  <a:cubicBezTo>
                    <a:pt x="434635" y="2249608"/>
                    <a:pt x="415738" y="2284476"/>
                    <a:pt x="377944" y="2318084"/>
                  </a:cubicBezTo>
                  <a:lnTo>
                    <a:pt x="125561" y="2543675"/>
                  </a:lnTo>
                  <a:cubicBezTo>
                    <a:pt x="84827" y="2580223"/>
                    <a:pt x="63831" y="2618031"/>
                    <a:pt x="63831" y="2655840"/>
                  </a:cubicBezTo>
                  <a:cubicBezTo>
                    <a:pt x="63831" y="2693649"/>
                    <a:pt x="84408"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3682"/>
                    <a:pt x="64250" y="3501491"/>
                    <a:pt x="64250" y="3539299"/>
                  </a:cubicBezTo>
                  <a:cubicBezTo>
                    <a:pt x="64250" y="3577108"/>
                    <a:pt x="84827" y="3614917"/>
                    <a:pt x="125981" y="3651465"/>
                  </a:cubicBezTo>
                  <a:lnTo>
                    <a:pt x="378364" y="3877476"/>
                  </a:lnTo>
                  <a:cubicBezTo>
                    <a:pt x="416158" y="3911083"/>
                    <a:pt x="435056" y="3945952"/>
                    <a:pt x="435056" y="3981239"/>
                  </a:cubicBezTo>
                  <a:cubicBezTo>
                    <a:pt x="435056" y="4016527"/>
                    <a:pt x="416158" y="4051395"/>
                    <a:pt x="378364" y="4085003"/>
                  </a:cubicBezTo>
                  <a:lnTo>
                    <a:pt x="797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1" name="Google Shape;901;p22"/>
            <p:cNvSpPr/>
            <p:nvPr/>
          </p:nvSpPr>
          <p:spPr>
            <a:xfrm>
              <a:off x="3480022" y="1190986"/>
              <a:ext cx="582453" cy="4429060"/>
            </a:xfrm>
            <a:custGeom>
              <a:rect b="b" l="l" r="r" t="t"/>
              <a:pathLst>
                <a:path extrusionOk="0" h="4429060" w="582453">
                  <a:moveTo>
                    <a:pt x="146558" y="4429061"/>
                  </a:moveTo>
                  <a:lnTo>
                    <a:pt x="145718" y="4429061"/>
                  </a:lnTo>
                  <a:lnTo>
                    <a:pt x="0" y="4418138"/>
                  </a:lnTo>
                  <a:lnTo>
                    <a:pt x="375424" y="4082062"/>
                  </a:lnTo>
                  <a:cubicBezTo>
                    <a:pt x="412379" y="4048875"/>
                    <a:pt x="431276" y="4014847"/>
                    <a:pt x="431276" y="3980819"/>
                  </a:cubicBezTo>
                  <a:cubicBezTo>
                    <a:pt x="431276" y="3946791"/>
                    <a:pt x="412379" y="3912344"/>
                    <a:pt x="375424" y="3879576"/>
                  </a:cubicBezTo>
                  <a:lnTo>
                    <a:pt x="123042" y="3653565"/>
                  </a:lnTo>
                  <a:cubicBezTo>
                    <a:pt x="81468" y="3616177"/>
                    <a:pt x="60471" y="3577948"/>
                    <a:pt x="60471" y="3539300"/>
                  </a:cubicBezTo>
                  <a:cubicBezTo>
                    <a:pt x="60471" y="3500651"/>
                    <a:pt x="81468" y="3462002"/>
                    <a:pt x="123042" y="3425034"/>
                  </a:cubicBezTo>
                  <a:lnTo>
                    <a:pt x="375424" y="3199023"/>
                  </a:lnTo>
                  <a:cubicBezTo>
                    <a:pt x="412379" y="3165835"/>
                    <a:pt x="431276" y="3131808"/>
                    <a:pt x="431276" y="3097780"/>
                  </a:cubicBezTo>
                  <a:cubicBezTo>
                    <a:pt x="431276" y="3063752"/>
                    <a:pt x="412379" y="3029304"/>
                    <a:pt x="375424" y="2996537"/>
                  </a:cubicBezTo>
                  <a:lnTo>
                    <a:pt x="123042" y="2770526"/>
                  </a:lnTo>
                  <a:cubicBezTo>
                    <a:pt x="81468" y="2733137"/>
                    <a:pt x="60471" y="2694909"/>
                    <a:pt x="60471" y="2656260"/>
                  </a:cubicBezTo>
                  <a:cubicBezTo>
                    <a:pt x="60471" y="2617611"/>
                    <a:pt x="81468" y="2578963"/>
                    <a:pt x="123042" y="2541994"/>
                  </a:cubicBezTo>
                  <a:lnTo>
                    <a:pt x="375424" y="2315983"/>
                  </a:lnTo>
                  <a:cubicBezTo>
                    <a:pt x="412379" y="2282796"/>
                    <a:pt x="431276" y="2248768"/>
                    <a:pt x="431276" y="2214740"/>
                  </a:cubicBezTo>
                  <a:cubicBezTo>
                    <a:pt x="431276" y="2180713"/>
                    <a:pt x="412379" y="2146265"/>
                    <a:pt x="375424" y="2113497"/>
                  </a:cubicBezTo>
                  <a:lnTo>
                    <a:pt x="123461" y="1887486"/>
                  </a:lnTo>
                  <a:cubicBezTo>
                    <a:pt x="81888" y="1850098"/>
                    <a:pt x="60891" y="1811869"/>
                    <a:pt x="60891" y="1773221"/>
                  </a:cubicBezTo>
                  <a:cubicBezTo>
                    <a:pt x="60891" y="1734572"/>
                    <a:pt x="81888" y="1695923"/>
                    <a:pt x="123461" y="1658955"/>
                  </a:cubicBezTo>
                  <a:lnTo>
                    <a:pt x="375844" y="1432944"/>
                  </a:lnTo>
                  <a:cubicBezTo>
                    <a:pt x="412799" y="1399756"/>
                    <a:pt x="431696" y="1365728"/>
                    <a:pt x="431696" y="1331701"/>
                  </a:cubicBezTo>
                  <a:cubicBezTo>
                    <a:pt x="431696" y="1297673"/>
                    <a:pt x="412799" y="1263225"/>
                    <a:pt x="375844" y="1230458"/>
                  </a:cubicBezTo>
                  <a:lnTo>
                    <a:pt x="123461" y="1004447"/>
                  </a:lnTo>
                  <a:cubicBezTo>
                    <a:pt x="81888" y="967058"/>
                    <a:pt x="60891" y="928830"/>
                    <a:pt x="60891" y="890181"/>
                  </a:cubicBezTo>
                  <a:cubicBezTo>
                    <a:pt x="60891" y="851532"/>
                    <a:pt x="81888" y="812884"/>
                    <a:pt x="123461" y="775915"/>
                  </a:cubicBezTo>
                  <a:lnTo>
                    <a:pt x="375844" y="549904"/>
                  </a:lnTo>
                  <a:cubicBezTo>
                    <a:pt x="412799" y="516717"/>
                    <a:pt x="431696" y="482689"/>
                    <a:pt x="431696" y="448661"/>
                  </a:cubicBezTo>
                  <a:cubicBezTo>
                    <a:pt x="431696" y="414634"/>
                    <a:pt x="412799" y="380186"/>
                    <a:pt x="375844" y="347418"/>
                  </a:cubicBezTo>
                  <a:lnTo>
                    <a:pt x="420" y="11343"/>
                  </a:lnTo>
                  <a:lnTo>
                    <a:pt x="146558" y="420"/>
                  </a:lnTo>
                  <a:lnTo>
                    <a:pt x="146978" y="840"/>
                  </a:lnTo>
                  <a:lnTo>
                    <a:pt x="519883" y="334816"/>
                  </a:lnTo>
                  <a:cubicBezTo>
                    <a:pt x="561457" y="372204"/>
                    <a:pt x="582454" y="410433"/>
                    <a:pt x="582454" y="449081"/>
                  </a:cubicBezTo>
                  <a:cubicBezTo>
                    <a:pt x="582454" y="487730"/>
                    <a:pt x="561457" y="526379"/>
                    <a:pt x="519883" y="563347"/>
                  </a:cubicBezTo>
                  <a:lnTo>
                    <a:pt x="267500" y="789358"/>
                  </a:lnTo>
                  <a:cubicBezTo>
                    <a:pt x="230546" y="822546"/>
                    <a:pt x="211648" y="856574"/>
                    <a:pt x="211648" y="890601"/>
                  </a:cubicBezTo>
                  <a:cubicBezTo>
                    <a:pt x="211648" y="924629"/>
                    <a:pt x="230546" y="959077"/>
                    <a:pt x="267500" y="991844"/>
                  </a:cubicBezTo>
                  <a:lnTo>
                    <a:pt x="519883" y="1217855"/>
                  </a:lnTo>
                  <a:cubicBezTo>
                    <a:pt x="561457" y="1255244"/>
                    <a:pt x="582454" y="1293472"/>
                    <a:pt x="582454" y="1332121"/>
                  </a:cubicBezTo>
                  <a:cubicBezTo>
                    <a:pt x="582454" y="1370770"/>
                    <a:pt x="561457" y="1409418"/>
                    <a:pt x="519883" y="1446807"/>
                  </a:cubicBezTo>
                  <a:lnTo>
                    <a:pt x="267500" y="1672818"/>
                  </a:lnTo>
                  <a:cubicBezTo>
                    <a:pt x="230546" y="1706005"/>
                    <a:pt x="211648" y="1740033"/>
                    <a:pt x="211648" y="1774061"/>
                  </a:cubicBezTo>
                  <a:cubicBezTo>
                    <a:pt x="211648" y="1808088"/>
                    <a:pt x="230546" y="1842536"/>
                    <a:pt x="267500" y="1875304"/>
                  </a:cubicBezTo>
                  <a:lnTo>
                    <a:pt x="519463" y="2101315"/>
                  </a:lnTo>
                  <a:cubicBezTo>
                    <a:pt x="561037" y="2138703"/>
                    <a:pt x="582033" y="2176932"/>
                    <a:pt x="582033" y="2215580"/>
                  </a:cubicBezTo>
                  <a:cubicBezTo>
                    <a:pt x="582033" y="2254229"/>
                    <a:pt x="561037" y="2292878"/>
                    <a:pt x="519463" y="2330267"/>
                  </a:cubicBezTo>
                  <a:lnTo>
                    <a:pt x="267080" y="2556278"/>
                  </a:lnTo>
                  <a:cubicBezTo>
                    <a:pt x="230126" y="2589465"/>
                    <a:pt x="211229" y="2623493"/>
                    <a:pt x="211229" y="2657520"/>
                  </a:cubicBezTo>
                  <a:cubicBezTo>
                    <a:pt x="211229" y="2691548"/>
                    <a:pt x="230126" y="2725996"/>
                    <a:pt x="267080" y="2758763"/>
                  </a:cubicBezTo>
                  <a:lnTo>
                    <a:pt x="519463" y="2984774"/>
                  </a:lnTo>
                  <a:cubicBezTo>
                    <a:pt x="561037" y="3022163"/>
                    <a:pt x="582033" y="3060391"/>
                    <a:pt x="582033" y="3099040"/>
                  </a:cubicBezTo>
                  <a:cubicBezTo>
                    <a:pt x="582033" y="3137689"/>
                    <a:pt x="561037" y="3176337"/>
                    <a:pt x="519463" y="3213306"/>
                  </a:cubicBezTo>
                  <a:lnTo>
                    <a:pt x="267080" y="3439317"/>
                  </a:lnTo>
                  <a:cubicBezTo>
                    <a:pt x="230126" y="3472504"/>
                    <a:pt x="211229" y="3506532"/>
                    <a:pt x="211229" y="3540560"/>
                  </a:cubicBezTo>
                  <a:cubicBezTo>
                    <a:pt x="211229" y="3574587"/>
                    <a:pt x="230126" y="3609035"/>
                    <a:pt x="267080" y="3641803"/>
                  </a:cubicBezTo>
                  <a:lnTo>
                    <a:pt x="519463" y="3867814"/>
                  </a:lnTo>
                  <a:cubicBezTo>
                    <a:pt x="561037" y="3905202"/>
                    <a:pt x="582033" y="3943431"/>
                    <a:pt x="582033" y="3982079"/>
                  </a:cubicBezTo>
                  <a:cubicBezTo>
                    <a:pt x="582033" y="4020728"/>
                    <a:pt x="561037" y="4059377"/>
                    <a:pt x="519463" y="4096346"/>
                  </a:cubicBezTo>
                  <a:lnTo>
                    <a:pt x="146558" y="4429061"/>
                  </a:lnTo>
                  <a:close/>
                  <a:moveTo>
                    <a:pt x="7559" y="4415618"/>
                  </a:moveTo>
                  <a:lnTo>
                    <a:pt x="145298" y="4426120"/>
                  </a:lnTo>
                  <a:lnTo>
                    <a:pt x="517363" y="4092565"/>
                  </a:lnTo>
                  <a:cubicBezTo>
                    <a:pt x="558097" y="4056016"/>
                    <a:pt x="579094" y="4018207"/>
                    <a:pt x="579094" y="3980399"/>
                  </a:cubicBezTo>
                  <a:cubicBezTo>
                    <a:pt x="579094" y="3942590"/>
                    <a:pt x="558517" y="3904782"/>
                    <a:pt x="517363" y="3868234"/>
                  </a:cubicBezTo>
                  <a:lnTo>
                    <a:pt x="265820" y="3642223"/>
                  </a:lnTo>
                  <a:cubicBezTo>
                    <a:pt x="228026" y="3608615"/>
                    <a:pt x="209129" y="3573747"/>
                    <a:pt x="209129" y="3538459"/>
                  </a:cubicBezTo>
                  <a:cubicBezTo>
                    <a:pt x="209129" y="3503171"/>
                    <a:pt x="228026" y="3468303"/>
                    <a:pt x="265820" y="3434696"/>
                  </a:cubicBezTo>
                  <a:lnTo>
                    <a:pt x="518203" y="3208685"/>
                  </a:lnTo>
                  <a:cubicBezTo>
                    <a:pt x="558937" y="3172137"/>
                    <a:pt x="579934" y="3134328"/>
                    <a:pt x="579934" y="3096519"/>
                  </a:cubicBezTo>
                  <a:cubicBezTo>
                    <a:pt x="579934" y="3058711"/>
                    <a:pt x="559357" y="3020902"/>
                    <a:pt x="518203" y="2984354"/>
                  </a:cubicBezTo>
                  <a:lnTo>
                    <a:pt x="265820" y="2758763"/>
                  </a:lnTo>
                  <a:cubicBezTo>
                    <a:pt x="228026" y="2725156"/>
                    <a:pt x="209129" y="2690288"/>
                    <a:pt x="209129" y="2655000"/>
                  </a:cubicBezTo>
                  <a:cubicBezTo>
                    <a:pt x="209129" y="2619712"/>
                    <a:pt x="228026" y="2584844"/>
                    <a:pt x="265820" y="2551236"/>
                  </a:cubicBezTo>
                  <a:lnTo>
                    <a:pt x="518203" y="2325225"/>
                  </a:lnTo>
                  <a:cubicBezTo>
                    <a:pt x="558937" y="2288677"/>
                    <a:pt x="579934" y="2250869"/>
                    <a:pt x="579934" y="2213060"/>
                  </a:cubicBezTo>
                  <a:cubicBezTo>
                    <a:pt x="579934" y="2175251"/>
                    <a:pt x="559357" y="2137443"/>
                    <a:pt x="518203" y="2100895"/>
                  </a:cubicBezTo>
                  <a:lnTo>
                    <a:pt x="265820" y="1874884"/>
                  </a:lnTo>
                  <a:cubicBezTo>
                    <a:pt x="228026" y="1841276"/>
                    <a:pt x="209129" y="1806408"/>
                    <a:pt x="209129" y="1771120"/>
                  </a:cubicBezTo>
                  <a:cubicBezTo>
                    <a:pt x="209129" y="1735832"/>
                    <a:pt x="228026" y="1700964"/>
                    <a:pt x="265820" y="1667357"/>
                  </a:cubicBezTo>
                  <a:lnTo>
                    <a:pt x="518203" y="1441346"/>
                  </a:lnTo>
                  <a:cubicBezTo>
                    <a:pt x="558937" y="1404797"/>
                    <a:pt x="579934" y="1366989"/>
                    <a:pt x="579934" y="1329180"/>
                  </a:cubicBezTo>
                  <a:cubicBezTo>
                    <a:pt x="579934" y="1291372"/>
                    <a:pt x="559357" y="1253563"/>
                    <a:pt x="518203" y="1217015"/>
                  </a:cubicBezTo>
                  <a:lnTo>
                    <a:pt x="265820" y="991424"/>
                  </a:lnTo>
                  <a:cubicBezTo>
                    <a:pt x="228026" y="957816"/>
                    <a:pt x="209129" y="922948"/>
                    <a:pt x="209129" y="887661"/>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5" y="410433"/>
                    <a:pt x="435055" y="445721"/>
                  </a:cubicBezTo>
                  <a:cubicBezTo>
                    <a:pt x="435055" y="481009"/>
                    <a:pt x="416158" y="515877"/>
                    <a:pt x="378364" y="549484"/>
                  </a:cubicBezTo>
                  <a:lnTo>
                    <a:pt x="125981" y="775495"/>
                  </a:lnTo>
                  <a:cubicBezTo>
                    <a:pt x="84827" y="812043"/>
                    <a:pt x="64250" y="849852"/>
                    <a:pt x="64250" y="887661"/>
                  </a:cubicBezTo>
                  <a:cubicBezTo>
                    <a:pt x="64250" y="925469"/>
                    <a:pt x="84827" y="963278"/>
                    <a:pt x="125981" y="999826"/>
                  </a:cubicBezTo>
                  <a:lnTo>
                    <a:pt x="378364" y="1225837"/>
                  </a:lnTo>
                  <a:cubicBezTo>
                    <a:pt x="416158" y="1259445"/>
                    <a:pt x="435055" y="1294312"/>
                    <a:pt x="435055" y="1329600"/>
                  </a:cubicBezTo>
                  <a:cubicBezTo>
                    <a:pt x="435055" y="1364888"/>
                    <a:pt x="416158" y="1399756"/>
                    <a:pt x="378364" y="1433364"/>
                  </a:cubicBezTo>
                  <a:lnTo>
                    <a:pt x="125981" y="1659375"/>
                  </a:lnTo>
                  <a:cubicBezTo>
                    <a:pt x="85247" y="1695923"/>
                    <a:pt x="64250" y="1733732"/>
                    <a:pt x="64250" y="1771540"/>
                  </a:cubicBezTo>
                  <a:cubicBezTo>
                    <a:pt x="64250" y="1809349"/>
                    <a:pt x="84827" y="1847157"/>
                    <a:pt x="125981" y="1883705"/>
                  </a:cubicBezTo>
                  <a:lnTo>
                    <a:pt x="377944" y="2109717"/>
                  </a:lnTo>
                  <a:cubicBezTo>
                    <a:pt x="415738" y="2143324"/>
                    <a:pt x="434635" y="2178192"/>
                    <a:pt x="434635" y="2213480"/>
                  </a:cubicBezTo>
                  <a:cubicBezTo>
                    <a:pt x="434635" y="2248768"/>
                    <a:pt x="415738" y="2283636"/>
                    <a:pt x="377944" y="2317243"/>
                  </a:cubicBezTo>
                  <a:lnTo>
                    <a:pt x="125561" y="2542834"/>
                  </a:lnTo>
                  <a:cubicBezTo>
                    <a:pt x="84827" y="2579383"/>
                    <a:pt x="63831" y="2617191"/>
                    <a:pt x="63831" y="2655000"/>
                  </a:cubicBezTo>
                  <a:cubicBezTo>
                    <a:pt x="63831" y="2692808"/>
                    <a:pt x="84407" y="2730617"/>
                    <a:pt x="125561" y="2767165"/>
                  </a:cubicBezTo>
                  <a:lnTo>
                    <a:pt x="377944" y="2993176"/>
                  </a:lnTo>
                  <a:cubicBezTo>
                    <a:pt x="415738" y="3026784"/>
                    <a:pt x="434635" y="3061652"/>
                    <a:pt x="434635" y="3096940"/>
                  </a:cubicBezTo>
                  <a:cubicBezTo>
                    <a:pt x="434635" y="3132228"/>
                    <a:pt x="415738" y="3167095"/>
                    <a:pt x="377944" y="3200703"/>
                  </a:cubicBezTo>
                  <a:lnTo>
                    <a:pt x="125561" y="3426714"/>
                  </a:lnTo>
                  <a:cubicBezTo>
                    <a:pt x="84827" y="3462842"/>
                    <a:pt x="64250" y="3500651"/>
                    <a:pt x="64250" y="3538459"/>
                  </a:cubicBezTo>
                  <a:cubicBezTo>
                    <a:pt x="64250" y="3576268"/>
                    <a:pt x="84827" y="3614076"/>
                    <a:pt x="125981" y="3650625"/>
                  </a:cubicBezTo>
                  <a:lnTo>
                    <a:pt x="378364" y="3876636"/>
                  </a:lnTo>
                  <a:cubicBezTo>
                    <a:pt x="416158" y="3910243"/>
                    <a:pt x="435055" y="3945111"/>
                    <a:pt x="435055" y="3980399"/>
                  </a:cubicBezTo>
                  <a:cubicBezTo>
                    <a:pt x="435055" y="4015687"/>
                    <a:pt x="416158" y="4050555"/>
                    <a:pt x="378364" y="4084163"/>
                  </a:cubicBezTo>
                  <a:lnTo>
                    <a:pt x="7559" y="44156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2" name="Google Shape;902;p22"/>
            <p:cNvSpPr/>
            <p:nvPr/>
          </p:nvSpPr>
          <p:spPr>
            <a:xfrm>
              <a:off x="3967150" y="1189305"/>
              <a:ext cx="582033" cy="4430740"/>
            </a:xfrm>
            <a:custGeom>
              <a:rect b="b" l="l" r="r" t="t"/>
              <a:pathLst>
                <a:path extrusionOk="0" h="4430740" w="582033">
                  <a:moveTo>
                    <a:pt x="146138" y="4430741"/>
                  </a:moveTo>
                  <a:lnTo>
                    <a:pt x="0" y="4419819"/>
                  </a:lnTo>
                  <a:lnTo>
                    <a:pt x="375424" y="4083743"/>
                  </a:lnTo>
                  <a:cubicBezTo>
                    <a:pt x="412379" y="4050555"/>
                    <a:pt x="431276" y="4016527"/>
                    <a:pt x="431276" y="3982500"/>
                  </a:cubicBezTo>
                  <a:cubicBezTo>
                    <a:pt x="431276" y="3948472"/>
                    <a:pt x="412379" y="3914024"/>
                    <a:pt x="375424" y="3881257"/>
                  </a:cubicBezTo>
                  <a:lnTo>
                    <a:pt x="123042" y="3654826"/>
                  </a:lnTo>
                  <a:cubicBezTo>
                    <a:pt x="81468" y="3617437"/>
                    <a:pt x="60471" y="3579208"/>
                    <a:pt x="60471" y="3540560"/>
                  </a:cubicBezTo>
                  <a:cubicBezTo>
                    <a:pt x="60471" y="3501911"/>
                    <a:pt x="81468" y="3463262"/>
                    <a:pt x="123042" y="3426294"/>
                  </a:cubicBezTo>
                  <a:lnTo>
                    <a:pt x="375424" y="3200283"/>
                  </a:lnTo>
                  <a:cubicBezTo>
                    <a:pt x="412379" y="3167095"/>
                    <a:pt x="431276" y="3133068"/>
                    <a:pt x="431276" y="3099040"/>
                  </a:cubicBezTo>
                  <a:cubicBezTo>
                    <a:pt x="431276" y="3065012"/>
                    <a:pt x="412379" y="3030565"/>
                    <a:pt x="375424" y="2997797"/>
                  </a:cubicBezTo>
                  <a:lnTo>
                    <a:pt x="123042" y="2770946"/>
                  </a:lnTo>
                  <a:cubicBezTo>
                    <a:pt x="81468" y="2733557"/>
                    <a:pt x="60471" y="2695329"/>
                    <a:pt x="60471" y="2656680"/>
                  </a:cubicBezTo>
                  <a:cubicBezTo>
                    <a:pt x="60471" y="2618031"/>
                    <a:pt x="81468" y="2579383"/>
                    <a:pt x="123042" y="2542414"/>
                  </a:cubicBezTo>
                  <a:lnTo>
                    <a:pt x="375424" y="2316403"/>
                  </a:lnTo>
                  <a:cubicBezTo>
                    <a:pt x="412379" y="2283216"/>
                    <a:pt x="431276" y="2249188"/>
                    <a:pt x="431276" y="2215160"/>
                  </a:cubicBezTo>
                  <a:cubicBezTo>
                    <a:pt x="431276" y="2181133"/>
                    <a:pt x="412379" y="2146685"/>
                    <a:pt x="375424" y="2113918"/>
                  </a:cubicBezTo>
                  <a:lnTo>
                    <a:pt x="123461" y="1887906"/>
                  </a:lnTo>
                  <a:cubicBezTo>
                    <a:pt x="81888" y="1850518"/>
                    <a:pt x="60891" y="1812289"/>
                    <a:pt x="60891" y="1773641"/>
                  </a:cubicBezTo>
                  <a:cubicBezTo>
                    <a:pt x="60891" y="1734992"/>
                    <a:pt x="81888" y="1696343"/>
                    <a:pt x="123461" y="1659375"/>
                  </a:cubicBezTo>
                  <a:lnTo>
                    <a:pt x="375844" y="1433364"/>
                  </a:lnTo>
                  <a:cubicBezTo>
                    <a:pt x="412799" y="1400176"/>
                    <a:pt x="431696" y="1366149"/>
                    <a:pt x="431696" y="1332121"/>
                  </a:cubicBezTo>
                  <a:cubicBezTo>
                    <a:pt x="431696" y="1298093"/>
                    <a:pt x="412799" y="1263645"/>
                    <a:pt x="375844" y="1230878"/>
                  </a:cubicBezTo>
                  <a:lnTo>
                    <a:pt x="123042" y="1004027"/>
                  </a:lnTo>
                  <a:cubicBezTo>
                    <a:pt x="81468" y="966638"/>
                    <a:pt x="60471" y="928410"/>
                    <a:pt x="60471" y="889761"/>
                  </a:cubicBezTo>
                  <a:cubicBezTo>
                    <a:pt x="60471" y="851112"/>
                    <a:pt x="81468" y="812464"/>
                    <a:pt x="123042" y="775495"/>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4" y="410013"/>
                    <a:pt x="582034" y="448661"/>
                  </a:cubicBezTo>
                  <a:cubicBezTo>
                    <a:pt x="582034"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4" y="1293052"/>
                    <a:pt x="582034" y="1331701"/>
                  </a:cubicBezTo>
                  <a:cubicBezTo>
                    <a:pt x="582034" y="1370350"/>
                    <a:pt x="561037" y="1408998"/>
                    <a:pt x="519463" y="1446387"/>
                  </a:cubicBezTo>
                  <a:lnTo>
                    <a:pt x="267080" y="1672398"/>
                  </a:lnTo>
                  <a:cubicBezTo>
                    <a:pt x="230126" y="1705585"/>
                    <a:pt x="211229" y="1739613"/>
                    <a:pt x="211229" y="1773641"/>
                  </a:cubicBezTo>
                  <a:cubicBezTo>
                    <a:pt x="211229" y="1807668"/>
                    <a:pt x="230126" y="1842116"/>
                    <a:pt x="267080" y="1874883"/>
                  </a:cubicBezTo>
                  <a:lnTo>
                    <a:pt x="519043" y="2100895"/>
                  </a:lnTo>
                  <a:cubicBezTo>
                    <a:pt x="560616" y="2138283"/>
                    <a:pt x="581613" y="2176512"/>
                    <a:pt x="581613" y="2215160"/>
                  </a:cubicBezTo>
                  <a:cubicBezTo>
                    <a:pt x="581613" y="2253809"/>
                    <a:pt x="560616" y="2292458"/>
                    <a:pt x="519043" y="2329846"/>
                  </a:cubicBezTo>
                  <a:lnTo>
                    <a:pt x="266660" y="2555857"/>
                  </a:lnTo>
                  <a:cubicBezTo>
                    <a:pt x="229706" y="2589045"/>
                    <a:pt x="210809" y="2623073"/>
                    <a:pt x="210809" y="2657100"/>
                  </a:cubicBezTo>
                  <a:cubicBezTo>
                    <a:pt x="210809" y="2691128"/>
                    <a:pt x="229706" y="2725576"/>
                    <a:pt x="266660" y="2758343"/>
                  </a:cubicBezTo>
                  <a:lnTo>
                    <a:pt x="519043" y="2984354"/>
                  </a:lnTo>
                  <a:cubicBezTo>
                    <a:pt x="560616" y="3021742"/>
                    <a:pt x="581613" y="3059971"/>
                    <a:pt x="581613" y="3098620"/>
                  </a:cubicBezTo>
                  <a:cubicBezTo>
                    <a:pt x="581613" y="3137269"/>
                    <a:pt x="560616" y="3175917"/>
                    <a:pt x="519043" y="3212886"/>
                  </a:cubicBezTo>
                  <a:lnTo>
                    <a:pt x="266660" y="3438897"/>
                  </a:lnTo>
                  <a:cubicBezTo>
                    <a:pt x="229706" y="3472084"/>
                    <a:pt x="210809" y="3506112"/>
                    <a:pt x="210809" y="3540140"/>
                  </a:cubicBezTo>
                  <a:cubicBezTo>
                    <a:pt x="210809" y="3574167"/>
                    <a:pt x="229706" y="3608615"/>
                    <a:pt x="266660" y="3641382"/>
                  </a:cubicBezTo>
                  <a:lnTo>
                    <a:pt x="519043" y="3867394"/>
                  </a:lnTo>
                  <a:cubicBezTo>
                    <a:pt x="560616" y="3904782"/>
                    <a:pt x="581613" y="3943011"/>
                    <a:pt x="581613" y="3981659"/>
                  </a:cubicBezTo>
                  <a:cubicBezTo>
                    <a:pt x="581613" y="4020308"/>
                    <a:pt x="560616" y="4058957"/>
                    <a:pt x="519043" y="4095925"/>
                  </a:cubicBezTo>
                  <a:lnTo>
                    <a:pt x="146138" y="4430741"/>
                  </a:lnTo>
                  <a:close/>
                  <a:moveTo>
                    <a:pt x="7139" y="4417298"/>
                  </a:moveTo>
                  <a:lnTo>
                    <a:pt x="144878" y="4427800"/>
                  </a:lnTo>
                  <a:lnTo>
                    <a:pt x="516943" y="4094245"/>
                  </a:lnTo>
                  <a:cubicBezTo>
                    <a:pt x="557677" y="4057696"/>
                    <a:pt x="578674" y="4019888"/>
                    <a:pt x="578674" y="3982079"/>
                  </a:cubicBezTo>
                  <a:cubicBezTo>
                    <a:pt x="578674" y="3944271"/>
                    <a:pt x="558097" y="3906462"/>
                    <a:pt x="516943" y="3869914"/>
                  </a:cubicBezTo>
                  <a:lnTo>
                    <a:pt x="264561" y="3643903"/>
                  </a:lnTo>
                  <a:cubicBezTo>
                    <a:pt x="226766" y="3610296"/>
                    <a:pt x="207869" y="3575428"/>
                    <a:pt x="207869" y="3540140"/>
                  </a:cubicBezTo>
                  <a:cubicBezTo>
                    <a:pt x="207869" y="3504852"/>
                    <a:pt x="226766" y="3469984"/>
                    <a:pt x="264561" y="3436376"/>
                  </a:cubicBezTo>
                  <a:lnTo>
                    <a:pt x="516943" y="3210365"/>
                  </a:lnTo>
                  <a:cubicBezTo>
                    <a:pt x="557677" y="3173817"/>
                    <a:pt x="578674" y="3136008"/>
                    <a:pt x="578674" y="3098200"/>
                  </a:cubicBezTo>
                  <a:cubicBezTo>
                    <a:pt x="578674" y="3060391"/>
                    <a:pt x="558097" y="3022583"/>
                    <a:pt x="516943" y="2986034"/>
                  </a:cubicBezTo>
                  <a:lnTo>
                    <a:pt x="264561" y="2760023"/>
                  </a:lnTo>
                  <a:cubicBezTo>
                    <a:pt x="226766" y="2726416"/>
                    <a:pt x="207869" y="2691548"/>
                    <a:pt x="207869" y="2656260"/>
                  </a:cubicBezTo>
                  <a:cubicBezTo>
                    <a:pt x="207869" y="2620972"/>
                    <a:pt x="226766" y="2586104"/>
                    <a:pt x="264561" y="2552497"/>
                  </a:cubicBezTo>
                  <a:lnTo>
                    <a:pt x="516943" y="2326485"/>
                  </a:lnTo>
                  <a:cubicBezTo>
                    <a:pt x="557677" y="2289937"/>
                    <a:pt x="578674" y="2252129"/>
                    <a:pt x="578674" y="2214320"/>
                  </a:cubicBezTo>
                  <a:cubicBezTo>
                    <a:pt x="578674" y="2176512"/>
                    <a:pt x="558097" y="2138703"/>
                    <a:pt x="516943" y="2102155"/>
                  </a:cubicBezTo>
                  <a:lnTo>
                    <a:pt x="264981" y="1876144"/>
                  </a:lnTo>
                  <a:cubicBezTo>
                    <a:pt x="227186" y="1842536"/>
                    <a:pt x="208289" y="1807668"/>
                    <a:pt x="208289" y="1772380"/>
                  </a:cubicBezTo>
                  <a:cubicBezTo>
                    <a:pt x="208289" y="1737092"/>
                    <a:pt x="227186" y="1702225"/>
                    <a:pt x="264981" y="1668617"/>
                  </a:cubicBezTo>
                  <a:lnTo>
                    <a:pt x="517363" y="1442606"/>
                  </a:lnTo>
                  <a:cubicBezTo>
                    <a:pt x="558097" y="1406058"/>
                    <a:pt x="579094" y="1368249"/>
                    <a:pt x="579094" y="1330441"/>
                  </a:cubicBezTo>
                  <a:cubicBezTo>
                    <a:pt x="579094" y="1292632"/>
                    <a:pt x="558517" y="1254823"/>
                    <a:pt x="517363" y="1218275"/>
                  </a:cubicBezTo>
                  <a:lnTo>
                    <a:pt x="264981" y="992264"/>
                  </a:lnTo>
                  <a:cubicBezTo>
                    <a:pt x="227186" y="958657"/>
                    <a:pt x="208289" y="923789"/>
                    <a:pt x="208289" y="888501"/>
                  </a:cubicBezTo>
                  <a:cubicBezTo>
                    <a:pt x="208289" y="853213"/>
                    <a:pt x="227186" y="818345"/>
                    <a:pt x="264981" y="784737"/>
                  </a:cubicBezTo>
                  <a:lnTo>
                    <a:pt x="517363" y="558726"/>
                  </a:lnTo>
                  <a:cubicBezTo>
                    <a:pt x="558097" y="522178"/>
                    <a:pt x="579094" y="484369"/>
                    <a:pt x="579094" y="446561"/>
                  </a:cubicBezTo>
                  <a:cubicBezTo>
                    <a:pt x="579094" y="408752"/>
                    <a:pt x="558517" y="370944"/>
                    <a:pt x="517363" y="334396"/>
                  </a:cubicBezTo>
                  <a:lnTo>
                    <a:pt x="145298" y="840"/>
                  </a:lnTo>
                  <a:lnTo>
                    <a:pt x="7559" y="11343"/>
                  </a:lnTo>
                  <a:lnTo>
                    <a:pt x="377524" y="342797"/>
                  </a:lnTo>
                  <a:cubicBezTo>
                    <a:pt x="415318" y="376405"/>
                    <a:pt x="434215" y="411273"/>
                    <a:pt x="434215" y="446561"/>
                  </a:cubicBezTo>
                  <a:cubicBezTo>
                    <a:pt x="434215" y="481849"/>
                    <a:pt x="415318" y="516717"/>
                    <a:pt x="377524" y="550324"/>
                  </a:cubicBezTo>
                  <a:lnTo>
                    <a:pt x="125141" y="776335"/>
                  </a:lnTo>
                  <a:cubicBezTo>
                    <a:pt x="84407" y="812884"/>
                    <a:pt x="63410" y="850692"/>
                    <a:pt x="63410" y="888501"/>
                  </a:cubicBezTo>
                  <a:cubicBezTo>
                    <a:pt x="63410" y="926309"/>
                    <a:pt x="83988" y="964118"/>
                    <a:pt x="125141" y="1000666"/>
                  </a:cubicBezTo>
                  <a:lnTo>
                    <a:pt x="377524" y="1226677"/>
                  </a:lnTo>
                  <a:cubicBezTo>
                    <a:pt x="415318" y="1260285"/>
                    <a:pt x="434215" y="1295153"/>
                    <a:pt x="434215" y="1330441"/>
                  </a:cubicBezTo>
                  <a:cubicBezTo>
                    <a:pt x="434215" y="1365728"/>
                    <a:pt x="415318" y="1400596"/>
                    <a:pt x="377524" y="1434204"/>
                  </a:cubicBezTo>
                  <a:lnTo>
                    <a:pt x="125141" y="1660215"/>
                  </a:lnTo>
                  <a:cubicBezTo>
                    <a:pt x="84407" y="1696763"/>
                    <a:pt x="63410" y="1734572"/>
                    <a:pt x="63410" y="1772380"/>
                  </a:cubicBezTo>
                  <a:cubicBezTo>
                    <a:pt x="63410" y="1810189"/>
                    <a:pt x="83988" y="1847997"/>
                    <a:pt x="125141" y="1884546"/>
                  </a:cubicBezTo>
                  <a:lnTo>
                    <a:pt x="377104" y="2110557"/>
                  </a:lnTo>
                  <a:cubicBezTo>
                    <a:pt x="414898" y="2144164"/>
                    <a:pt x="433795" y="2179032"/>
                    <a:pt x="433795" y="2214320"/>
                  </a:cubicBezTo>
                  <a:cubicBezTo>
                    <a:pt x="433795" y="2249608"/>
                    <a:pt x="414898" y="2284476"/>
                    <a:pt x="377104" y="2318084"/>
                  </a:cubicBezTo>
                  <a:lnTo>
                    <a:pt x="125141" y="2544515"/>
                  </a:lnTo>
                  <a:cubicBezTo>
                    <a:pt x="84407" y="2581063"/>
                    <a:pt x="63410" y="2618872"/>
                    <a:pt x="63410" y="2656680"/>
                  </a:cubicBezTo>
                  <a:cubicBezTo>
                    <a:pt x="63410" y="2694489"/>
                    <a:pt x="83988" y="2732297"/>
                    <a:pt x="125141" y="2768846"/>
                  </a:cubicBezTo>
                  <a:lnTo>
                    <a:pt x="377524" y="2994857"/>
                  </a:lnTo>
                  <a:cubicBezTo>
                    <a:pt x="415318" y="3028464"/>
                    <a:pt x="434215" y="3063332"/>
                    <a:pt x="434215" y="3098620"/>
                  </a:cubicBezTo>
                  <a:cubicBezTo>
                    <a:pt x="434215" y="3133908"/>
                    <a:pt x="415318" y="3168776"/>
                    <a:pt x="377524" y="3202383"/>
                  </a:cubicBezTo>
                  <a:lnTo>
                    <a:pt x="125141" y="3428395"/>
                  </a:lnTo>
                  <a:cubicBezTo>
                    <a:pt x="84407" y="3464943"/>
                    <a:pt x="63410" y="3502751"/>
                    <a:pt x="63410" y="3540560"/>
                  </a:cubicBezTo>
                  <a:cubicBezTo>
                    <a:pt x="63410" y="3578368"/>
                    <a:pt x="83988" y="3616177"/>
                    <a:pt x="125141" y="3652725"/>
                  </a:cubicBezTo>
                  <a:lnTo>
                    <a:pt x="377524" y="3878736"/>
                  </a:lnTo>
                  <a:cubicBezTo>
                    <a:pt x="415318" y="3912344"/>
                    <a:pt x="434215" y="3947212"/>
                    <a:pt x="434215" y="3982500"/>
                  </a:cubicBezTo>
                  <a:cubicBezTo>
                    <a:pt x="434215" y="4017787"/>
                    <a:pt x="415318" y="4052655"/>
                    <a:pt x="377524" y="4086263"/>
                  </a:cubicBezTo>
                  <a:lnTo>
                    <a:pt x="7139" y="44172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3" name="Google Shape;903;p22"/>
            <p:cNvSpPr/>
            <p:nvPr/>
          </p:nvSpPr>
          <p:spPr>
            <a:xfrm>
              <a:off x="4453857" y="1188885"/>
              <a:ext cx="582033" cy="4431160"/>
            </a:xfrm>
            <a:custGeom>
              <a:rect b="b" l="l" r="r" t="t"/>
              <a:pathLst>
                <a:path extrusionOk="0" h="4431160" w="582033">
                  <a:moveTo>
                    <a:pt x="146138" y="4431161"/>
                  </a:move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468" y="3618277"/>
                    <a:pt x="60471" y="3580049"/>
                    <a:pt x="60471" y="3541400"/>
                  </a:cubicBezTo>
                  <a:cubicBezTo>
                    <a:pt x="60471" y="3502751"/>
                    <a:pt x="81468" y="3464102"/>
                    <a:pt x="123042" y="3427134"/>
                  </a:cubicBezTo>
                  <a:lnTo>
                    <a:pt x="375424" y="3200283"/>
                  </a:lnTo>
                  <a:cubicBezTo>
                    <a:pt x="412379" y="3167095"/>
                    <a:pt x="431276" y="3133068"/>
                    <a:pt x="431276" y="3099040"/>
                  </a:cubicBezTo>
                  <a:cubicBezTo>
                    <a:pt x="431276" y="3065012"/>
                    <a:pt x="412379" y="3030565"/>
                    <a:pt x="375424" y="2997797"/>
                  </a:cubicBezTo>
                  <a:lnTo>
                    <a:pt x="123042" y="2771786"/>
                  </a:lnTo>
                  <a:cubicBezTo>
                    <a:pt x="81468" y="2734398"/>
                    <a:pt x="60471" y="2696169"/>
                    <a:pt x="60471" y="2657520"/>
                  </a:cubicBezTo>
                  <a:cubicBezTo>
                    <a:pt x="60471" y="2618872"/>
                    <a:pt x="81468" y="2580223"/>
                    <a:pt x="123042" y="2543254"/>
                  </a:cubicBezTo>
                  <a:lnTo>
                    <a:pt x="375424" y="2317243"/>
                  </a:lnTo>
                  <a:cubicBezTo>
                    <a:pt x="412379" y="2284056"/>
                    <a:pt x="431276" y="2250028"/>
                    <a:pt x="431276" y="2216001"/>
                  </a:cubicBezTo>
                  <a:cubicBezTo>
                    <a:pt x="431276" y="2181973"/>
                    <a:pt x="412379" y="2147525"/>
                    <a:pt x="375424" y="2114758"/>
                  </a:cubicBezTo>
                  <a:lnTo>
                    <a:pt x="123462" y="1888747"/>
                  </a:lnTo>
                  <a:cubicBezTo>
                    <a:pt x="81888" y="1851358"/>
                    <a:pt x="60891" y="1813130"/>
                    <a:pt x="60891" y="1774481"/>
                  </a:cubicBezTo>
                  <a:cubicBezTo>
                    <a:pt x="60891" y="1735832"/>
                    <a:pt x="81888" y="1697183"/>
                    <a:pt x="123462" y="1660215"/>
                  </a:cubicBezTo>
                  <a:lnTo>
                    <a:pt x="375844" y="1434204"/>
                  </a:lnTo>
                  <a:cubicBezTo>
                    <a:pt x="412799" y="1401017"/>
                    <a:pt x="431696" y="1366989"/>
                    <a:pt x="431696" y="1332961"/>
                  </a:cubicBezTo>
                  <a:cubicBezTo>
                    <a:pt x="431696" y="1298933"/>
                    <a:pt x="412799" y="1264486"/>
                    <a:pt x="375844" y="1231718"/>
                  </a:cubicBezTo>
                  <a:lnTo>
                    <a:pt x="123462" y="1005707"/>
                  </a:lnTo>
                  <a:cubicBezTo>
                    <a:pt x="81888" y="968319"/>
                    <a:pt x="60891" y="930090"/>
                    <a:pt x="60891" y="891441"/>
                  </a:cubicBezTo>
                  <a:cubicBezTo>
                    <a:pt x="60891" y="852793"/>
                    <a:pt x="81888" y="814144"/>
                    <a:pt x="123462" y="777176"/>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3" y="410013"/>
                    <a:pt x="582033" y="448661"/>
                  </a:cubicBezTo>
                  <a:cubicBezTo>
                    <a:pt x="582033"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3" y="1293052"/>
                    <a:pt x="582033" y="1331701"/>
                  </a:cubicBezTo>
                  <a:cubicBezTo>
                    <a:pt x="582033" y="1370350"/>
                    <a:pt x="561037" y="1408998"/>
                    <a:pt x="519463" y="1446387"/>
                  </a:cubicBezTo>
                  <a:lnTo>
                    <a:pt x="267080" y="1672398"/>
                  </a:lnTo>
                  <a:cubicBezTo>
                    <a:pt x="230126" y="1705585"/>
                    <a:pt x="211229" y="1739613"/>
                    <a:pt x="211229" y="1773641"/>
                  </a:cubicBezTo>
                  <a:cubicBezTo>
                    <a:pt x="211229" y="1807668"/>
                    <a:pt x="230126" y="1842116"/>
                    <a:pt x="267080" y="1874884"/>
                  </a:cubicBezTo>
                  <a:lnTo>
                    <a:pt x="519043" y="2100895"/>
                  </a:lnTo>
                  <a:cubicBezTo>
                    <a:pt x="560617" y="2138283"/>
                    <a:pt x="581614" y="2176512"/>
                    <a:pt x="581614" y="2215160"/>
                  </a:cubicBezTo>
                  <a:cubicBezTo>
                    <a:pt x="581614" y="2253809"/>
                    <a:pt x="560617" y="2292458"/>
                    <a:pt x="519043" y="2329846"/>
                  </a:cubicBezTo>
                  <a:lnTo>
                    <a:pt x="266660" y="2555857"/>
                  </a:lnTo>
                  <a:cubicBezTo>
                    <a:pt x="229706" y="2589045"/>
                    <a:pt x="210809" y="2623072"/>
                    <a:pt x="210809" y="2657100"/>
                  </a:cubicBezTo>
                  <a:cubicBezTo>
                    <a:pt x="210809" y="2691128"/>
                    <a:pt x="229706" y="2725576"/>
                    <a:pt x="266660" y="2758343"/>
                  </a:cubicBezTo>
                  <a:lnTo>
                    <a:pt x="519043" y="2984354"/>
                  </a:lnTo>
                  <a:cubicBezTo>
                    <a:pt x="560617" y="3021743"/>
                    <a:pt x="581614" y="3059971"/>
                    <a:pt x="581614" y="3098620"/>
                  </a:cubicBezTo>
                  <a:cubicBezTo>
                    <a:pt x="581614" y="3137269"/>
                    <a:pt x="560617" y="3175917"/>
                    <a:pt x="519043" y="3212886"/>
                  </a:cubicBezTo>
                  <a:lnTo>
                    <a:pt x="266660" y="3438897"/>
                  </a:lnTo>
                  <a:cubicBezTo>
                    <a:pt x="229706" y="3472084"/>
                    <a:pt x="210809" y="3506112"/>
                    <a:pt x="210809" y="3540140"/>
                  </a:cubicBezTo>
                  <a:cubicBezTo>
                    <a:pt x="210809" y="3574167"/>
                    <a:pt x="229706" y="3608615"/>
                    <a:pt x="266660" y="3641383"/>
                  </a:cubicBezTo>
                  <a:lnTo>
                    <a:pt x="519043" y="3867394"/>
                  </a:lnTo>
                  <a:cubicBezTo>
                    <a:pt x="560617" y="3904782"/>
                    <a:pt x="581614" y="3943011"/>
                    <a:pt x="581614" y="3981659"/>
                  </a:cubicBezTo>
                  <a:cubicBezTo>
                    <a:pt x="581614" y="4020308"/>
                    <a:pt x="560617" y="4058957"/>
                    <a:pt x="519043" y="4095925"/>
                  </a:cubicBezTo>
                  <a:lnTo>
                    <a:pt x="146138" y="4431161"/>
                  </a:lnTo>
                  <a:close/>
                  <a:moveTo>
                    <a:pt x="7139" y="4417718"/>
                  </a:moveTo>
                  <a:lnTo>
                    <a:pt x="144878" y="4428221"/>
                  </a:lnTo>
                  <a:lnTo>
                    <a:pt x="516943" y="4094665"/>
                  </a:lnTo>
                  <a:cubicBezTo>
                    <a:pt x="557677" y="4058116"/>
                    <a:pt x="578674" y="4020308"/>
                    <a:pt x="578674" y="3982499"/>
                  </a:cubicBezTo>
                  <a:cubicBezTo>
                    <a:pt x="578674" y="3944691"/>
                    <a:pt x="558097" y="3906882"/>
                    <a:pt x="516943" y="3870334"/>
                  </a:cubicBezTo>
                  <a:lnTo>
                    <a:pt x="264561" y="3644323"/>
                  </a:lnTo>
                  <a:cubicBezTo>
                    <a:pt x="226766" y="3610716"/>
                    <a:pt x="207869" y="3575848"/>
                    <a:pt x="207869" y="3540560"/>
                  </a:cubicBezTo>
                  <a:cubicBezTo>
                    <a:pt x="207869" y="3505272"/>
                    <a:pt x="226766" y="3470404"/>
                    <a:pt x="264561" y="3436796"/>
                  </a:cubicBezTo>
                  <a:lnTo>
                    <a:pt x="516943" y="3210785"/>
                  </a:lnTo>
                  <a:cubicBezTo>
                    <a:pt x="557677" y="3174237"/>
                    <a:pt x="578674" y="3136428"/>
                    <a:pt x="578674" y="3098620"/>
                  </a:cubicBezTo>
                  <a:cubicBezTo>
                    <a:pt x="578674" y="3060811"/>
                    <a:pt x="558097" y="3023003"/>
                    <a:pt x="516943" y="2986455"/>
                  </a:cubicBezTo>
                  <a:lnTo>
                    <a:pt x="264561" y="2760444"/>
                  </a:lnTo>
                  <a:cubicBezTo>
                    <a:pt x="226766" y="2726836"/>
                    <a:pt x="207869" y="2691968"/>
                    <a:pt x="207869" y="2656680"/>
                  </a:cubicBezTo>
                  <a:cubicBezTo>
                    <a:pt x="207869" y="2621392"/>
                    <a:pt x="226766" y="2586524"/>
                    <a:pt x="264561" y="2552917"/>
                  </a:cubicBezTo>
                  <a:lnTo>
                    <a:pt x="516943" y="2326906"/>
                  </a:lnTo>
                  <a:cubicBezTo>
                    <a:pt x="557677" y="2290358"/>
                    <a:pt x="578674" y="2252549"/>
                    <a:pt x="578674" y="2214740"/>
                  </a:cubicBezTo>
                  <a:cubicBezTo>
                    <a:pt x="578674" y="2176932"/>
                    <a:pt x="558097" y="2139123"/>
                    <a:pt x="516943" y="2102575"/>
                  </a:cubicBezTo>
                  <a:lnTo>
                    <a:pt x="264981" y="1876564"/>
                  </a:lnTo>
                  <a:cubicBezTo>
                    <a:pt x="227186" y="1842956"/>
                    <a:pt x="208289" y="1808088"/>
                    <a:pt x="208289" y="1772801"/>
                  </a:cubicBezTo>
                  <a:cubicBezTo>
                    <a:pt x="208289" y="1737512"/>
                    <a:pt x="227186" y="1702645"/>
                    <a:pt x="264981" y="1669037"/>
                  </a:cubicBezTo>
                  <a:lnTo>
                    <a:pt x="517363" y="1443026"/>
                  </a:lnTo>
                  <a:cubicBezTo>
                    <a:pt x="558097" y="1406478"/>
                    <a:pt x="579094" y="1368669"/>
                    <a:pt x="579094" y="1330861"/>
                  </a:cubicBezTo>
                  <a:cubicBezTo>
                    <a:pt x="579094" y="1293052"/>
                    <a:pt x="558517" y="1255244"/>
                    <a:pt x="517363" y="1218695"/>
                  </a:cubicBezTo>
                  <a:lnTo>
                    <a:pt x="264981" y="992684"/>
                  </a:lnTo>
                  <a:cubicBezTo>
                    <a:pt x="227186" y="959077"/>
                    <a:pt x="208289" y="924209"/>
                    <a:pt x="208289" y="888921"/>
                  </a:cubicBezTo>
                  <a:cubicBezTo>
                    <a:pt x="208289" y="853633"/>
                    <a:pt x="227186" y="818765"/>
                    <a:pt x="264981" y="785157"/>
                  </a:cubicBezTo>
                  <a:lnTo>
                    <a:pt x="517363" y="559146"/>
                  </a:lnTo>
                  <a:cubicBezTo>
                    <a:pt x="558097" y="522598"/>
                    <a:pt x="579094" y="484790"/>
                    <a:pt x="579094" y="446981"/>
                  </a:cubicBezTo>
                  <a:cubicBezTo>
                    <a:pt x="579094" y="409172"/>
                    <a:pt x="558517" y="371364"/>
                    <a:pt x="517363" y="334816"/>
                  </a:cubicBezTo>
                  <a:lnTo>
                    <a:pt x="145298" y="1260"/>
                  </a:lnTo>
                  <a:lnTo>
                    <a:pt x="7559" y="11763"/>
                  </a:lnTo>
                  <a:lnTo>
                    <a:pt x="377524" y="343218"/>
                  </a:lnTo>
                  <a:cubicBezTo>
                    <a:pt x="415318" y="376825"/>
                    <a:pt x="434216" y="411693"/>
                    <a:pt x="434216" y="446981"/>
                  </a:cubicBezTo>
                  <a:cubicBezTo>
                    <a:pt x="434216" y="482269"/>
                    <a:pt x="415318" y="517137"/>
                    <a:pt x="377524" y="550744"/>
                  </a:cubicBezTo>
                  <a:lnTo>
                    <a:pt x="125142" y="776756"/>
                  </a:lnTo>
                  <a:cubicBezTo>
                    <a:pt x="84407" y="813304"/>
                    <a:pt x="63410" y="851112"/>
                    <a:pt x="63410" y="888921"/>
                  </a:cubicBezTo>
                  <a:cubicBezTo>
                    <a:pt x="63410" y="926729"/>
                    <a:pt x="83988" y="964538"/>
                    <a:pt x="125142" y="1001086"/>
                  </a:cubicBezTo>
                  <a:lnTo>
                    <a:pt x="377524" y="1227097"/>
                  </a:lnTo>
                  <a:cubicBezTo>
                    <a:pt x="415318" y="1260705"/>
                    <a:pt x="434216" y="1295573"/>
                    <a:pt x="434216" y="1330861"/>
                  </a:cubicBezTo>
                  <a:cubicBezTo>
                    <a:pt x="434216" y="1366149"/>
                    <a:pt x="415318" y="1401017"/>
                    <a:pt x="377524" y="1434624"/>
                  </a:cubicBezTo>
                  <a:lnTo>
                    <a:pt x="125142" y="1660635"/>
                  </a:lnTo>
                  <a:cubicBezTo>
                    <a:pt x="84407" y="1697183"/>
                    <a:pt x="63410" y="1734992"/>
                    <a:pt x="63410" y="1772801"/>
                  </a:cubicBezTo>
                  <a:cubicBezTo>
                    <a:pt x="63410" y="1810609"/>
                    <a:pt x="83988" y="1848418"/>
                    <a:pt x="125142" y="1884966"/>
                  </a:cubicBezTo>
                  <a:lnTo>
                    <a:pt x="377104" y="2110977"/>
                  </a:lnTo>
                  <a:cubicBezTo>
                    <a:pt x="414899" y="2144585"/>
                    <a:pt x="433796" y="2179452"/>
                    <a:pt x="433796" y="2214740"/>
                  </a:cubicBezTo>
                  <a:cubicBezTo>
                    <a:pt x="433796" y="2250028"/>
                    <a:pt x="414899" y="2284896"/>
                    <a:pt x="377104" y="2318504"/>
                  </a:cubicBezTo>
                  <a:lnTo>
                    <a:pt x="124722" y="2544515"/>
                  </a:lnTo>
                  <a:cubicBezTo>
                    <a:pt x="83988" y="2581063"/>
                    <a:pt x="62991" y="2618872"/>
                    <a:pt x="62991" y="2656680"/>
                  </a:cubicBezTo>
                  <a:cubicBezTo>
                    <a:pt x="62991" y="2694489"/>
                    <a:pt x="83568" y="2732297"/>
                    <a:pt x="124722" y="2768845"/>
                  </a:cubicBezTo>
                  <a:lnTo>
                    <a:pt x="377104" y="2994856"/>
                  </a:lnTo>
                  <a:cubicBezTo>
                    <a:pt x="414899" y="3028464"/>
                    <a:pt x="433796" y="3063332"/>
                    <a:pt x="433796" y="3098620"/>
                  </a:cubicBezTo>
                  <a:cubicBezTo>
                    <a:pt x="433796" y="3133908"/>
                    <a:pt x="414899" y="3168776"/>
                    <a:pt x="377104" y="3202383"/>
                  </a:cubicBezTo>
                  <a:lnTo>
                    <a:pt x="124722" y="3428394"/>
                  </a:lnTo>
                  <a:cubicBezTo>
                    <a:pt x="83988" y="3464943"/>
                    <a:pt x="62991" y="3502751"/>
                    <a:pt x="62991" y="3540560"/>
                  </a:cubicBezTo>
                  <a:cubicBezTo>
                    <a:pt x="62991" y="3578368"/>
                    <a:pt x="83568" y="3616177"/>
                    <a:pt x="124722" y="3652725"/>
                  </a:cubicBezTo>
                  <a:lnTo>
                    <a:pt x="377104" y="3878736"/>
                  </a:lnTo>
                  <a:cubicBezTo>
                    <a:pt x="414899" y="3912344"/>
                    <a:pt x="433796" y="3947212"/>
                    <a:pt x="433796" y="3982499"/>
                  </a:cubicBezTo>
                  <a:cubicBezTo>
                    <a:pt x="433796" y="4017787"/>
                    <a:pt x="414899" y="4052656"/>
                    <a:pt x="377104" y="4086263"/>
                  </a:cubicBezTo>
                  <a:lnTo>
                    <a:pt x="713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4" name="Google Shape;904;p22"/>
            <p:cNvSpPr/>
            <p:nvPr/>
          </p:nvSpPr>
          <p:spPr>
            <a:xfrm>
              <a:off x="4940565"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5" name="Google Shape;905;p22"/>
            <p:cNvSpPr/>
            <p:nvPr/>
          </p:nvSpPr>
          <p:spPr>
            <a:xfrm>
              <a:off x="542727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8" y="3617017"/>
                    <a:pt x="60471" y="3578789"/>
                    <a:pt x="60471" y="3540140"/>
                  </a:cubicBezTo>
                  <a:cubicBezTo>
                    <a:pt x="60471" y="3501491"/>
                    <a:pt x="81468"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8" y="2733978"/>
                    <a:pt x="60471" y="2695749"/>
                    <a:pt x="60471" y="2657100"/>
                  </a:cubicBezTo>
                  <a:cubicBezTo>
                    <a:pt x="60471" y="2618451"/>
                    <a:pt x="81468" y="2579803"/>
                    <a:pt x="123041"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8" y="1400596"/>
                    <a:pt x="431696" y="1366569"/>
                    <a:pt x="431696" y="1332541"/>
                  </a:cubicBezTo>
                  <a:cubicBezTo>
                    <a:pt x="431696" y="1298513"/>
                    <a:pt x="412798"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6" y="823386"/>
                    <a:pt x="211649" y="857414"/>
                    <a:pt x="211649" y="891441"/>
                  </a:cubicBezTo>
                  <a:cubicBezTo>
                    <a:pt x="211649" y="925469"/>
                    <a:pt x="230546" y="959917"/>
                    <a:pt x="267500" y="992684"/>
                  </a:cubicBezTo>
                  <a:lnTo>
                    <a:pt x="519882" y="1218695"/>
                  </a:lnTo>
                  <a:cubicBezTo>
                    <a:pt x="561456" y="1256084"/>
                    <a:pt x="582453" y="1294312"/>
                    <a:pt x="582453" y="1332961"/>
                  </a:cubicBezTo>
                  <a:cubicBezTo>
                    <a:pt x="582453" y="1371610"/>
                    <a:pt x="561456" y="1410259"/>
                    <a:pt x="519882"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5" y="2590305"/>
                    <a:pt x="211228" y="2624333"/>
                    <a:pt x="211228" y="2658360"/>
                  </a:cubicBezTo>
                  <a:cubicBezTo>
                    <a:pt x="211228" y="2692388"/>
                    <a:pt x="230125"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5" y="3473345"/>
                    <a:pt x="211228" y="3507372"/>
                    <a:pt x="211228" y="3541400"/>
                  </a:cubicBezTo>
                  <a:cubicBezTo>
                    <a:pt x="211228" y="3575428"/>
                    <a:pt x="230125"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0" y="849852"/>
                    <a:pt x="63410" y="887660"/>
                  </a:cubicBezTo>
                  <a:cubicBezTo>
                    <a:pt x="63410" y="925469"/>
                    <a:pt x="83988" y="963278"/>
                    <a:pt x="125141" y="999826"/>
                  </a:cubicBezTo>
                  <a:lnTo>
                    <a:pt x="377524" y="1225837"/>
                  </a:lnTo>
                  <a:cubicBezTo>
                    <a:pt x="415318" y="1259444"/>
                    <a:pt x="434216" y="1294312"/>
                    <a:pt x="434216" y="1329600"/>
                  </a:cubicBezTo>
                  <a:cubicBezTo>
                    <a:pt x="434216" y="1364888"/>
                    <a:pt x="415318" y="1399756"/>
                    <a:pt x="377524"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6" name="Google Shape;906;p22"/>
            <p:cNvSpPr/>
            <p:nvPr/>
          </p:nvSpPr>
          <p:spPr>
            <a:xfrm>
              <a:off x="5913981"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7" y="3617017"/>
                    <a:pt x="60471" y="3578789"/>
                    <a:pt x="60471" y="3540140"/>
                  </a:cubicBezTo>
                  <a:cubicBezTo>
                    <a:pt x="60471" y="3501491"/>
                    <a:pt x="81467"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7" y="2733978"/>
                    <a:pt x="60471" y="2695749"/>
                    <a:pt x="60471" y="2657100"/>
                  </a:cubicBezTo>
                  <a:cubicBezTo>
                    <a:pt x="60471" y="2618451"/>
                    <a:pt x="81467" y="2579803"/>
                    <a:pt x="123041" y="2542834"/>
                  </a:cubicBezTo>
                  <a:lnTo>
                    <a:pt x="375424" y="2316823"/>
                  </a:lnTo>
                  <a:cubicBezTo>
                    <a:pt x="412379" y="2283636"/>
                    <a:pt x="431276" y="2249608"/>
                    <a:pt x="431276" y="2215581"/>
                  </a:cubicBezTo>
                  <a:cubicBezTo>
                    <a:pt x="431276" y="2181553"/>
                    <a:pt x="412379" y="2147105"/>
                    <a:pt x="375424" y="2114338"/>
                  </a:cubicBezTo>
                  <a:lnTo>
                    <a:pt x="123461" y="1888327"/>
                  </a:lnTo>
                  <a:cubicBezTo>
                    <a:pt x="81888" y="1850938"/>
                    <a:pt x="60891" y="1812709"/>
                    <a:pt x="60891" y="1774061"/>
                  </a:cubicBezTo>
                  <a:cubicBezTo>
                    <a:pt x="60891" y="1735412"/>
                    <a:pt x="81888" y="1696763"/>
                    <a:pt x="123461" y="1659795"/>
                  </a:cubicBezTo>
                  <a:lnTo>
                    <a:pt x="375844" y="1433784"/>
                  </a:lnTo>
                  <a:cubicBezTo>
                    <a:pt x="412798" y="1400596"/>
                    <a:pt x="431696" y="1366569"/>
                    <a:pt x="431696" y="1332541"/>
                  </a:cubicBezTo>
                  <a:cubicBezTo>
                    <a:pt x="431696" y="1298513"/>
                    <a:pt x="412798" y="1264066"/>
                    <a:pt x="375844" y="1231298"/>
                  </a:cubicBezTo>
                  <a:lnTo>
                    <a:pt x="123461" y="1005287"/>
                  </a:lnTo>
                  <a:cubicBezTo>
                    <a:pt x="81888" y="967899"/>
                    <a:pt x="60891" y="929670"/>
                    <a:pt x="60891" y="891021"/>
                  </a:cubicBezTo>
                  <a:cubicBezTo>
                    <a:pt x="60891" y="852373"/>
                    <a:pt x="81888" y="813724"/>
                    <a:pt x="123461"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5" y="823386"/>
                    <a:pt x="211648" y="857414"/>
                    <a:pt x="211648" y="891441"/>
                  </a:cubicBezTo>
                  <a:cubicBezTo>
                    <a:pt x="211648" y="925469"/>
                    <a:pt x="230545" y="959917"/>
                    <a:pt x="267500" y="992684"/>
                  </a:cubicBezTo>
                  <a:lnTo>
                    <a:pt x="519463" y="1216175"/>
                  </a:lnTo>
                  <a:cubicBezTo>
                    <a:pt x="561037" y="1253563"/>
                    <a:pt x="582033" y="1291792"/>
                    <a:pt x="582033" y="1330441"/>
                  </a:cubicBezTo>
                  <a:cubicBezTo>
                    <a:pt x="582033" y="1369089"/>
                    <a:pt x="561037" y="1407738"/>
                    <a:pt x="519463" y="1445126"/>
                  </a:cubicBezTo>
                  <a:lnTo>
                    <a:pt x="267080" y="1671137"/>
                  </a:lnTo>
                  <a:cubicBezTo>
                    <a:pt x="230125" y="1704325"/>
                    <a:pt x="211228" y="1738353"/>
                    <a:pt x="211228" y="1772380"/>
                  </a:cubicBezTo>
                  <a:cubicBezTo>
                    <a:pt x="211228" y="1806408"/>
                    <a:pt x="230125" y="1840856"/>
                    <a:pt x="267080" y="1873623"/>
                  </a:cubicBezTo>
                  <a:lnTo>
                    <a:pt x="519043" y="2099634"/>
                  </a:lnTo>
                  <a:cubicBezTo>
                    <a:pt x="560617" y="2137023"/>
                    <a:pt x="581614" y="2175251"/>
                    <a:pt x="581614" y="2213900"/>
                  </a:cubicBezTo>
                  <a:cubicBezTo>
                    <a:pt x="581614" y="2252549"/>
                    <a:pt x="560617" y="2291198"/>
                    <a:pt x="519043" y="2328586"/>
                  </a:cubicBezTo>
                  <a:lnTo>
                    <a:pt x="266660" y="2554597"/>
                  </a:lnTo>
                  <a:cubicBezTo>
                    <a:pt x="229706" y="2587785"/>
                    <a:pt x="210808" y="2621812"/>
                    <a:pt x="210808" y="2655840"/>
                  </a:cubicBezTo>
                  <a:cubicBezTo>
                    <a:pt x="210808" y="2689868"/>
                    <a:pt x="229706" y="2724315"/>
                    <a:pt x="266660" y="2757083"/>
                  </a:cubicBezTo>
                  <a:lnTo>
                    <a:pt x="519043" y="2983094"/>
                  </a:lnTo>
                  <a:cubicBezTo>
                    <a:pt x="560617" y="3020482"/>
                    <a:pt x="581614" y="3058711"/>
                    <a:pt x="581614" y="3097360"/>
                  </a:cubicBezTo>
                  <a:cubicBezTo>
                    <a:pt x="581614" y="3136008"/>
                    <a:pt x="560617" y="3174657"/>
                    <a:pt x="519043" y="3211625"/>
                  </a:cubicBezTo>
                  <a:lnTo>
                    <a:pt x="266660" y="3437636"/>
                  </a:lnTo>
                  <a:cubicBezTo>
                    <a:pt x="229706" y="3470824"/>
                    <a:pt x="210808" y="3504852"/>
                    <a:pt x="210808" y="3538880"/>
                  </a:cubicBezTo>
                  <a:cubicBezTo>
                    <a:pt x="210808" y="3572907"/>
                    <a:pt x="229706" y="3607355"/>
                    <a:pt x="266660" y="3640122"/>
                  </a:cubicBezTo>
                  <a:lnTo>
                    <a:pt x="519043" y="3866134"/>
                  </a:lnTo>
                  <a:cubicBezTo>
                    <a:pt x="560617" y="3903522"/>
                    <a:pt x="581614" y="3941751"/>
                    <a:pt x="581614" y="3980399"/>
                  </a:cubicBezTo>
                  <a:cubicBezTo>
                    <a:pt x="581614" y="4019048"/>
                    <a:pt x="560617" y="4057697"/>
                    <a:pt x="519043" y="4094665"/>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3" y="341957"/>
                  </a:lnTo>
                  <a:cubicBezTo>
                    <a:pt x="415318" y="375565"/>
                    <a:pt x="434215" y="410433"/>
                    <a:pt x="434215" y="445721"/>
                  </a:cubicBezTo>
                  <a:cubicBezTo>
                    <a:pt x="434215" y="481009"/>
                    <a:pt x="415318" y="515877"/>
                    <a:pt x="377523" y="549484"/>
                  </a:cubicBezTo>
                  <a:lnTo>
                    <a:pt x="125141" y="775495"/>
                  </a:lnTo>
                  <a:cubicBezTo>
                    <a:pt x="84407" y="812043"/>
                    <a:pt x="63410" y="849852"/>
                    <a:pt x="63410" y="887660"/>
                  </a:cubicBezTo>
                  <a:cubicBezTo>
                    <a:pt x="63410" y="925469"/>
                    <a:pt x="83988" y="963278"/>
                    <a:pt x="125141" y="999826"/>
                  </a:cubicBezTo>
                  <a:lnTo>
                    <a:pt x="377523" y="1225837"/>
                  </a:lnTo>
                  <a:cubicBezTo>
                    <a:pt x="415318" y="1259444"/>
                    <a:pt x="434215" y="1294312"/>
                    <a:pt x="434215" y="1329600"/>
                  </a:cubicBezTo>
                  <a:cubicBezTo>
                    <a:pt x="434215" y="1364888"/>
                    <a:pt x="415318" y="1399756"/>
                    <a:pt x="377523"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7"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7"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7" name="Google Shape;907;p22"/>
            <p:cNvSpPr/>
            <p:nvPr/>
          </p:nvSpPr>
          <p:spPr>
            <a:xfrm>
              <a:off x="6400688"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4" y="2177772"/>
                    <a:pt x="582034" y="2216421"/>
                  </a:cubicBezTo>
                  <a:cubicBezTo>
                    <a:pt x="582034" y="2255069"/>
                    <a:pt x="561037" y="2293718"/>
                    <a:pt x="519463" y="2331107"/>
                  </a:cubicBezTo>
                  <a:lnTo>
                    <a:pt x="267081" y="2557118"/>
                  </a:lnTo>
                  <a:cubicBezTo>
                    <a:pt x="230126" y="2590305"/>
                    <a:pt x="211229" y="2624333"/>
                    <a:pt x="211229" y="2658360"/>
                  </a:cubicBezTo>
                  <a:cubicBezTo>
                    <a:pt x="211229" y="2692388"/>
                    <a:pt x="230126" y="2726836"/>
                    <a:pt x="267081" y="2759603"/>
                  </a:cubicBezTo>
                  <a:lnTo>
                    <a:pt x="519463" y="2985614"/>
                  </a:lnTo>
                  <a:cubicBezTo>
                    <a:pt x="561037" y="3023003"/>
                    <a:pt x="582034" y="3061232"/>
                    <a:pt x="582034" y="3099880"/>
                  </a:cubicBezTo>
                  <a:cubicBezTo>
                    <a:pt x="582034" y="3138529"/>
                    <a:pt x="561037" y="3177178"/>
                    <a:pt x="519463" y="3214146"/>
                  </a:cubicBezTo>
                  <a:lnTo>
                    <a:pt x="267081" y="3440157"/>
                  </a:lnTo>
                  <a:cubicBezTo>
                    <a:pt x="230126" y="3473345"/>
                    <a:pt x="211229" y="3507372"/>
                    <a:pt x="211229" y="3541400"/>
                  </a:cubicBezTo>
                  <a:cubicBezTo>
                    <a:pt x="211229" y="3575428"/>
                    <a:pt x="230126" y="3609875"/>
                    <a:pt x="267081" y="3642643"/>
                  </a:cubicBezTo>
                  <a:lnTo>
                    <a:pt x="519463" y="3868654"/>
                  </a:lnTo>
                  <a:cubicBezTo>
                    <a:pt x="561037" y="3906043"/>
                    <a:pt x="582034" y="3944271"/>
                    <a:pt x="582034" y="3982920"/>
                  </a:cubicBezTo>
                  <a:cubicBezTo>
                    <a:pt x="582034" y="4021569"/>
                    <a:pt x="561037" y="4060217"/>
                    <a:pt x="519463" y="4097186"/>
                  </a:cubicBezTo>
                  <a:lnTo>
                    <a:pt x="146138" y="4429901"/>
                  </a:lnTo>
                  <a:close/>
                  <a:moveTo>
                    <a:pt x="7139" y="4416458"/>
                  </a:moveTo>
                  <a:lnTo>
                    <a:pt x="144878" y="4426960"/>
                  </a:lnTo>
                  <a:lnTo>
                    <a:pt x="516944" y="4093405"/>
                  </a:lnTo>
                  <a:cubicBezTo>
                    <a:pt x="557677" y="4056856"/>
                    <a:pt x="578674" y="4019048"/>
                    <a:pt x="578674" y="3981239"/>
                  </a:cubicBezTo>
                  <a:cubicBezTo>
                    <a:pt x="578674" y="3943431"/>
                    <a:pt x="558097" y="3905622"/>
                    <a:pt x="516944" y="3869074"/>
                  </a:cubicBezTo>
                  <a:lnTo>
                    <a:pt x="264561" y="3643063"/>
                  </a:lnTo>
                  <a:cubicBezTo>
                    <a:pt x="226766" y="3609455"/>
                    <a:pt x="207869" y="3574588"/>
                    <a:pt x="207869" y="3539299"/>
                  </a:cubicBezTo>
                  <a:cubicBezTo>
                    <a:pt x="207869" y="3504011"/>
                    <a:pt x="226766" y="3469144"/>
                    <a:pt x="264561" y="3435536"/>
                  </a:cubicBezTo>
                  <a:lnTo>
                    <a:pt x="516944" y="3209525"/>
                  </a:lnTo>
                  <a:cubicBezTo>
                    <a:pt x="557677" y="3172977"/>
                    <a:pt x="578674" y="3135168"/>
                    <a:pt x="578674" y="3097360"/>
                  </a:cubicBezTo>
                  <a:cubicBezTo>
                    <a:pt x="578674" y="3059551"/>
                    <a:pt x="558097" y="3021743"/>
                    <a:pt x="516944" y="2985194"/>
                  </a:cubicBezTo>
                  <a:lnTo>
                    <a:pt x="264561" y="2759183"/>
                  </a:lnTo>
                  <a:cubicBezTo>
                    <a:pt x="226766" y="2725576"/>
                    <a:pt x="207869" y="2690708"/>
                    <a:pt x="207869" y="2655420"/>
                  </a:cubicBezTo>
                  <a:cubicBezTo>
                    <a:pt x="207869" y="2620132"/>
                    <a:pt x="226766" y="2585264"/>
                    <a:pt x="264561" y="2551657"/>
                  </a:cubicBezTo>
                  <a:lnTo>
                    <a:pt x="516944" y="2325645"/>
                  </a:lnTo>
                  <a:cubicBezTo>
                    <a:pt x="557677" y="2289097"/>
                    <a:pt x="578674" y="2251289"/>
                    <a:pt x="578674" y="2213480"/>
                  </a:cubicBezTo>
                  <a:cubicBezTo>
                    <a:pt x="578674" y="2175672"/>
                    <a:pt x="558097" y="2137863"/>
                    <a:pt x="516944" y="2101315"/>
                  </a:cubicBezTo>
                  <a:lnTo>
                    <a:pt x="264981" y="1875304"/>
                  </a:lnTo>
                  <a:cubicBezTo>
                    <a:pt x="227187" y="1841696"/>
                    <a:pt x="208289" y="1806828"/>
                    <a:pt x="208289" y="1771540"/>
                  </a:cubicBezTo>
                  <a:cubicBezTo>
                    <a:pt x="208289" y="1736252"/>
                    <a:pt x="227187"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7" y="957816"/>
                    <a:pt x="208289" y="922949"/>
                    <a:pt x="208289" y="887660"/>
                  </a:cubicBezTo>
                  <a:cubicBezTo>
                    <a:pt x="208289" y="852373"/>
                    <a:pt x="227187" y="817505"/>
                    <a:pt x="264981" y="783897"/>
                  </a:cubicBezTo>
                  <a:lnTo>
                    <a:pt x="517363" y="557886"/>
                  </a:lnTo>
                  <a:cubicBezTo>
                    <a:pt x="558097" y="521338"/>
                    <a:pt x="579094" y="483529"/>
                    <a:pt x="579094" y="445721"/>
                  </a:cubicBezTo>
                  <a:cubicBezTo>
                    <a:pt x="579094" y="407912"/>
                    <a:pt x="558517" y="370104"/>
                    <a:pt x="517363" y="333555"/>
                  </a:cubicBezTo>
                  <a:lnTo>
                    <a:pt x="145299"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8" y="812043"/>
                    <a:pt x="63411" y="849852"/>
                    <a:pt x="63411" y="887660"/>
                  </a:cubicBezTo>
                  <a:cubicBezTo>
                    <a:pt x="63411"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8" y="1695923"/>
                    <a:pt x="63411" y="1733732"/>
                    <a:pt x="63411" y="1771540"/>
                  </a:cubicBezTo>
                  <a:cubicBezTo>
                    <a:pt x="63411"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5142" y="2543675"/>
                  </a:lnTo>
                  <a:cubicBezTo>
                    <a:pt x="84408" y="2580223"/>
                    <a:pt x="63411" y="2618031"/>
                    <a:pt x="63411" y="2655840"/>
                  </a:cubicBezTo>
                  <a:cubicBezTo>
                    <a:pt x="63411" y="2693649"/>
                    <a:pt x="83988" y="2731457"/>
                    <a:pt x="125142" y="2768005"/>
                  </a:cubicBezTo>
                  <a:lnTo>
                    <a:pt x="377524" y="2994016"/>
                  </a:lnTo>
                  <a:cubicBezTo>
                    <a:pt x="415318" y="3027624"/>
                    <a:pt x="434216" y="3062492"/>
                    <a:pt x="434216" y="3097780"/>
                  </a:cubicBezTo>
                  <a:cubicBezTo>
                    <a:pt x="434216" y="3133068"/>
                    <a:pt x="415318" y="3167936"/>
                    <a:pt x="377524" y="3201543"/>
                  </a:cubicBezTo>
                  <a:lnTo>
                    <a:pt x="125142" y="3427554"/>
                  </a:lnTo>
                  <a:cubicBezTo>
                    <a:pt x="84408" y="3464102"/>
                    <a:pt x="63411" y="3501911"/>
                    <a:pt x="63411" y="3539719"/>
                  </a:cubicBezTo>
                  <a:cubicBezTo>
                    <a:pt x="63411" y="3577528"/>
                    <a:pt x="83988" y="3615337"/>
                    <a:pt x="125142" y="3651885"/>
                  </a:cubicBezTo>
                  <a:lnTo>
                    <a:pt x="377524" y="3877896"/>
                  </a:lnTo>
                  <a:cubicBezTo>
                    <a:pt x="415318" y="3911503"/>
                    <a:pt x="434216" y="3946372"/>
                    <a:pt x="434216" y="3981660"/>
                  </a:cubicBezTo>
                  <a:cubicBezTo>
                    <a:pt x="434216" y="4016947"/>
                    <a:pt x="415318" y="4051815"/>
                    <a:pt x="377524" y="408542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8" name="Google Shape;908;p22"/>
            <p:cNvSpPr/>
            <p:nvPr/>
          </p:nvSpPr>
          <p:spPr>
            <a:xfrm>
              <a:off x="6887396"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2" y="2543255"/>
                  </a:lnTo>
                  <a:cubicBezTo>
                    <a:pt x="83988" y="2579803"/>
                    <a:pt x="62991" y="2617611"/>
                    <a:pt x="62991" y="2655420"/>
                  </a:cubicBezTo>
                  <a:cubicBezTo>
                    <a:pt x="62991" y="2693228"/>
                    <a:pt x="83568" y="2731037"/>
                    <a:pt x="124722" y="2767585"/>
                  </a:cubicBezTo>
                  <a:lnTo>
                    <a:pt x="377104" y="2993596"/>
                  </a:lnTo>
                  <a:cubicBezTo>
                    <a:pt x="414899" y="3027204"/>
                    <a:pt x="433796" y="3062072"/>
                    <a:pt x="433796" y="3097360"/>
                  </a:cubicBezTo>
                  <a:cubicBezTo>
                    <a:pt x="433796" y="3132648"/>
                    <a:pt x="414899" y="3167516"/>
                    <a:pt x="377104" y="3201123"/>
                  </a:cubicBezTo>
                  <a:lnTo>
                    <a:pt x="124722" y="3427134"/>
                  </a:lnTo>
                  <a:cubicBezTo>
                    <a:pt x="83988" y="3463682"/>
                    <a:pt x="62991" y="3501491"/>
                    <a:pt x="62991" y="3539299"/>
                  </a:cubicBezTo>
                  <a:cubicBezTo>
                    <a:pt x="62991" y="3577108"/>
                    <a:pt x="83568" y="3614917"/>
                    <a:pt x="124722"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9" name="Google Shape;909;p22"/>
            <p:cNvSpPr/>
            <p:nvPr/>
          </p:nvSpPr>
          <p:spPr>
            <a:xfrm>
              <a:off x="737410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910" name="Google Shape;910;p22"/>
          <p:cNvSpPr txBox="1"/>
          <p:nvPr>
            <p:ph type="title"/>
          </p:nvPr>
        </p:nvSpPr>
        <p:spPr>
          <a:xfrm>
            <a:off x="2398514" y="732963"/>
            <a:ext cx="43470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5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11" name="Google Shape;911;p22"/>
          <p:cNvSpPr txBox="1"/>
          <p:nvPr>
            <p:ph idx="1" type="subTitle"/>
          </p:nvPr>
        </p:nvSpPr>
        <p:spPr>
          <a:xfrm>
            <a:off x="2398477" y="1791663"/>
            <a:ext cx="43470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2" name="Google Shape;912;p22"/>
          <p:cNvSpPr txBox="1"/>
          <p:nvPr/>
        </p:nvSpPr>
        <p:spPr>
          <a:xfrm>
            <a:off x="2398477" y="3537013"/>
            <a:ext cx="43470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100">
                <a:solidFill>
                  <a:schemeClr val="dk1"/>
                </a:solidFill>
                <a:latin typeface="Barlow"/>
                <a:ea typeface="Barlow"/>
                <a:cs typeface="Barlow"/>
                <a:sym typeface="Barlow"/>
              </a:rPr>
              <a:t>CREDITS: </a:t>
            </a:r>
            <a:r>
              <a:rPr lang="en" sz="1100">
                <a:solidFill>
                  <a:schemeClr val="dk1"/>
                </a:solidFill>
                <a:latin typeface="Barlow"/>
                <a:ea typeface="Barlow"/>
                <a:cs typeface="Barlow"/>
                <a:sym typeface="Barlow"/>
              </a:rPr>
              <a:t>This presentation template was created by </a:t>
            </a:r>
            <a:r>
              <a:rPr b="1" lang="en" sz="1100" u="sng">
                <a:solidFill>
                  <a:schemeClr val="hlink"/>
                </a:solidFill>
                <a:latin typeface="Barlow"/>
                <a:ea typeface="Barlow"/>
                <a:cs typeface="Barlow"/>
                <a:sym typeface="Barlow"/>
                <a:hlinkClick r:id="rId2"/>
              </a:rPr>
              <a:t>Slidesgo</a:t>
            </a:r>
            <a:r>
              <a:rPr b="1" lang="en" sz="1100">
                <a:solidFill>
                  <a:schemeClr val="dk1"/>
                </a:solidFill>
                <a:latin typeface="Barlow"/>
                <a:ea typeface="Barlow"/>
                <a:cs typeface="Barlow"/>
                <a:sym typeface="Barlow"/>
              </a:rPr>
              <a:t>,</a:t>
            </a:r>
            <a:r>
              <a:rPr lang="en" sz="1100">
                <a:solidFill>
                  <a:schemeClr val="dk1"/>
                </a:solidFill>
                <a:latin typeface="Barlow"/>
                <a:ea typeface="Barlow"/>
                <a:cs typeface="Barlow"/>
                <a:sym typeface="Barlow"/>
              </a:rPr>
              <a:t> and includes icons by </a:t>
            </a:r>
            <a:r>
              <a:rPr b="1" lang="en" sz="1100" u="sng">
                <a:solidFill>
                  <a:schemeClr val="dk1"/>
                </a:solidFill>
                <a:latin typeface="Barlow"/>
                <a:ea typeface="Barlow"/>
                <a:cs typeface="Barlow"/>
                <a:sym typeface="Barlow"/>
                <a:hlinkClick r:id="rId3">
                  <a:extLst>
                    <a:ext uri="{A12FA001-AC4F-418D-AE19-62706E023703}">
                      <ahyp:hlinkClr val="tx"/>
                    </a:ext>
                  </a:extLst>
                </a:hlinkClick>
              </a:rPr>
              <a:t>Flaticon</a:t>
            </a:r>
            <a:r>
              <a:rPr b="1" lang="en" sz="1100">
                <a:solidFill>
                  <a:schemeClr val="dk1"/>
                </a:solidFill>
                <a:latin typeface="Barlow"/>
                <a:ea typeface="Barlow"/>
                <a:cs typeface="Barlow"/>
                <a:sym typeface="Barlow"/>
              </a:rPr>
              <a:t>, </a:t>
            </a:r>
            <a:r>
              <a:rPr lang="en" sz="1100">
                <a:solidFill>
                  <a:schemeClr val="dk1"/>
                </a:solidFill>
                <a:latin typeface="Barlow"/>
                <a:ea typeface="Barlow"/>
                <a:cs typeface="Barlow"/>
                <a:sym typeface="Barlow"/>
              </a:rPr>
              <a:t>and infographics &amp; images by</a:t>
            </a:r>
            <a:r>
              <a:rPr b="1" lang="en" sz="1100">
                <a:solidFill>
                  <a:schemeClr val="dk1"/>
                </a:solidFill>
                <a:latin typeface="Barlow"/>
                <a:ea typeface="Barlow"/>
                <a:cs typeface="Barlow"/>
                <a:sym typeface="Barlow"/>
              </a:rPr>
              <a:t> </a:t>
            </a:r>
            <a:r>
              <a:rPr b="1" lang="en" sz="1100" u="sng">
                <a:solidFill>
                  <a:schemeClr val="dk1"/>
                </a:solidFill>
                <a:latin typeface="Barlow"/>
                <a:ea typeface="Barlow"/>
                <a:cs typeface="Barlow"/>
                <a:sym typeface="Barlow"/>
                <a:hlinkClick r:id="rId4">
                  <a:extLst>
                    <a:ext uri="{A12FA001-AC4F-418D-AE19-62706E023703}">
                      <ahyp:hlinkClr val="tx"/>
                    </a:ext>
                  </a:extLst>
                </a:hlinkClick>
              </a:rPr>
              <a:t>Freepik</a:t>
            </a:r>
            <a:r>
              <a:rPr b="1" lang="en" sz="1100" u="sng">
                <a:solidFill>
                  <a:schemeClr val="dk1"/>
                </a:solidFill>
                <a:latin typeface="Barlow"/>
                <a:ea typeface="Barlow"/>
                <a:cs typeface="Barlow"/>
                <a:sym typeface="Barlow"/>
              </a:rPr>
              <a:t> </a:t>
            </a:r>
            <a:endParaRPr b="1" sz="1100" u="sng">
              <a:solidFill>
                <a:schemeClr val="dk1"/>
              </a:solidFill>
              <a:latin typeface="Barlow"/>
              <a:ea typeface="Barlow"/>
              <a:cs typeface="Barlow"/>
              <a:sym typeface="Barlow"/>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913" name="Shape 913"/>
        <p:cNvGrpSpPr/>
        <p:nvPr/>
      </p:nvGrpSpPr>
      <p:grpSpPr>
        <a:xfrm>
          <a:off x="0" y="0"/>
          <a:ext cx="0" cy="0"/>
          <a:chOff x="0" y="0"/>
          <a:chExt cx="0" cy="0"/>
        </a:xfrm>
      </p:grpSpPr>
      <p:grpSp>
        <p:nvGrpSpPr>
          <p:cNvPr id="914" name="Google Shape;914;p23"/>
          <p:cNvGrpSpPr/>
          <p:nvPr/>
        </p:nvGrpSpPr>
        <p:grpSpPr>
          <a:xfrm>
            <a:off x="957220" y="539456"/>
            <a:ext cx="7229561" cy="4064588"/>
            <a:chOff x="73489" y="1188045"/>
            <a:chExt cx="7883067" cy="4432001"/>
          </a:xfrm>
        </p:grpSpPr>
        <p:sp>
          <p:nvSpPr>
            <p:cNvPr id="915" name="Google Shape;915;p23"/>
            <p:cNvSpPr/>
            <p:nvPr/>
          </p:nvSpPr>
          <p:spPr>
            <a:xfrm>
              <a:off x="73489" y="1188885"/>
              <a:ext cx="582453" cy="4431160"/>
            </a:xfrm>
            <a:custGeom>
              <a:rect b="b" l="l" r="r" t="t"/>
              <a:pathLst>
                <a:path extrusionOk="0" h="4431160" w="582453">
                  <a:moveTo>
                    <a:pt x="146558" y="4431161"/>
                  </a:moveTo>
                  <a:lnTo>
                    <a:pt x="145718" y="4431161"/>
                  </a:ln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888" y="3617857"/>
                    <a:pt x="60891" y="3579629"/>
                    <a:pt x="60891" y="3540560"/>
                  </a:cubicBezTo>
                  <a:cubicBezTo>
                    <a:pt x="60891" y="3501491"/>
                    <a:pt x="81888" y="3463262"/>
                    <a:pt x="123462" y="3426294"/>
                  </a:cubicBezTo>
                  <a:lnTo>
                    <a:pt x="375844" y="3200283"/>
                  </a:lnTo>
                  <a:cubicBezTo>
                    <a:pt x="412799" y="3167095"/>
                    <a:pt x="431696" y="3133068"/>
                    <a:pt x="431696" y="3099040"/>
                  </a:cubicBezTo>
                  <a:cubicBezTo>
                    <a:pt x="431696" y="3065012"/>
                    <a:pt x="412799" y="3030565"/>
                    <a:pt x="375844" y="2997797"/>
                  </a:cubicBezTo>
                  <a:lnTo>
                    <a:pt x="123462" y="2771786"/>
                  </a:lnTo>
                  <a:cubicBezTo>
                    <a:pt x="81888" y="2734398"/>
                    <a:pt x="60891" y="2696169"/>
                    <a:pt x="60891" y="2657520"/>
                  </a:cubicBezTo>
                  <a:cubicBezTo>
                    <a:pt x="60891" y="2618872"/>
                    <a:pt x="81888" y="2580223"/>
                    <a:pt x="123462" y="2543254"/>
                  </a:cubicBezTo>
                  <a:lnTo>
                    <a:pt x="375844" y="2317243"/>
                  </a:lnTo>
                  <a:cubicBezTo>
                    <a:pt x="412799" y="2284056"/>
                    <a:pt x="431696" y="2250028"/>
                    <a:pt x="431696" y="2216001"/>
                  </a:cubicBezTo>
                  <a:cubicBezTo>
                    <a:pt x="431696" y="2181973"/>
                    <a:pt x="412799" y="2147525"/>
                    <a:pt x="375844" y="2114758"/>
                  </a:cubicBezTo>
                  <a:lnTo>
                    <a:pt x="123882" y="1888747"/>
                  </a:lnTo>
                  <a:cubicBezTo>
                    <a:pt x="82308" y="1851358"/>
                    <a:pt x="61311" y="1813130"/>
                    <a:pt x="61311" y="1774481"/>
                  </a:cubicBezTo>
                  <a:cubicBezTo>
                    <a:pt x="61311" y="1735832"/>
                    <a:pt x="82308" y="1697183"/>
                    <a:pt x="123882" y="1660215"/>
                  </a:cubicBezTo>
                  <a:lnTo>
                    <a:pt x="376264" y="1434204"/>
                  </a:lnTo>
                  <a:cubicBezTo>
                    <a:pt x="413219" y="1401017"/>
                    <a:pt x="432116" y="1366989"/>
                    <a:pt x="432116" y="1332961"/>
                  </a:cubicBezTo>
                  <a:cubicBezTo>
                    <a:pt x="432116" y="1298933"/>
                    <a:pt x="413219" y="1264486"/>
                    <a:pt x="376264" y="1231718"/>
                  </a:cubicBezTo>
                  <a:lnTo>
                    <a:pt x="123882" y="1005707"/>
                  </a:lnTo>
                  <a:cubicBezTo>
                    <a:pt x="81888" y="967058"/>
                    <a:pt x="60891" y="92883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3" y="410013"/>
                    <a:pt x="582453" y="448661"/>
                  </a:cubicBezTo>
                  <a:cubicBezTo>
                    <a:pt x="582453"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3" y="1293052"/>
                    <a:pt x="582453" y="1331701"/>
                  </a:cubicBezTo>
                  <a:cubicBezTo>
                    <a:pt x="582453" y="1370350"/>
                    <a:pt x="561457" y="1408998"/>
                    <a:pt x="519883" y="1446387"/>
                  </a:cubicBezTo>
                  <a:lnTo>
                    <a:pt x="267500" y="1672398"/>
                  </a:lnTo>
                  <a:cubicBezTo>
                    <a:pt x="230546" y="1705585"/>
                    <a:pt x="211649" y="1739613"/>
                    <a:pt x="211649" y="1773641"/>
                  </a:cubicBezTo>
                  <a:cubicBezTo>
                    <a:pt x="211649" y="1807668"/>
                    <a:pt x="230546" y="1842116"/>
                    <a:pt x="267500" y="1874884"/>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2"/>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3"/>
                  </a:cubicBezTo>
                  <a:lnTo>
                    <a:pt x="519463" y="3867394"/>
                  </a:lnTo>
                  <a:cubicBezTo>
                    <a:pt x="561037" y="3904782"/>
                    <a:pt x="582034" y="3943011"/>
                    <a:pt x="582034" y="3981659"/>
                  </a:cubicBezTo>
                  <a:cubicBezTo>
                    <a:pt x="582034" y="4020308"/>
                    <a:pt x="561037" y="4058957"/>
                    <a:pt x="519463" y="4095925"/>
                  </a:cubicBezTo>
                  <a:lnTo>
                    <a:pt x="146558" y="4431161"/>
                  </a:lnTo>
                  <a:close/>
                  <a:moveTo>
                    <a:pt x="7559" y="4417718"/>
                  </a:moveTo>
                  <a:lnTo>
                    <a:pt x="145298" y="4428221"/>
                  </a:lnTo>
                  <a:lnTo>
                    <a:pt x="517363" y="4094665"/>
                  </a:lnTo>
                  <a:cubicBezTo>
                    <a:pt x="558097" y="4058116"/>
                    <a:pt x="579094" y="4020308"/>
                    <a:pt x="579094" y="3982499"/>
                  </a:cubicBezTo>
                  <a:cubicBezTo>
                    <a:pt x="579094" y="3944691"/>
                    <a:pt x="558517" y="3906882"/>
                    <a:pt x="517363" y="3870334"/>
                  </a:cubicBezTo>
                  <a:lnTo>
                    <a:pt x="264981" y="3644323"/>
                  </a:lnTo>
                  <a:cubicBezTo>
                    <a:pt x="227186" y="3610716"/>
                    <a:pt x="208289" y="3575848"/>
                    <a:pt x="208289" y="3540560"/>
                  </a:cubicBezTo>
                  <a:cubicBezTo>
                    <a:pt x="208289" y="3505272"/>
                    <a:pt x="227186" y="3470404"/>
                    <a:pt x="264981" y="3436796"/>
                  </a:cubicBezTo>
                  <a:lnTo>
                    <a:pt x="517363" y="3210785"/>
                  </a:lnTo>
                  <a:cubicBezTo>
                    <a:pt x="558097" y="3174237"/>
                    <a:pt x="579094" y="3136428"/>
                    <a:pt x="579094" y="3098620"/>
                  </a:cubicBezTo>
                  <a:cubicBezTo>
                    <a:pt x="579094" y="3060811"/>
                    <a:pt x="558517" y="3023003"/>
                    <a:pt x="517363" y="2986455"/>
                  </a:cubicBezTo>
                  <a:lnTo>
                    <a:pt x="264981" y="2760444"/>
                  </a:lnTo>
                  <a:cubicBezTo>
                    <a:pt x="227186" y="2726836"/>
                    <a:pt x="208289" y="2691968"/>
                    <a:pt x="208289" y="2656680"/>
                  </a:cubicBezTo>
                  <a:cubicBezTo>
                    <a:pt x="208289" y="2621392"/>
                    <a:pt x="227186" y="2586524"/>
                    <a:pt x="264981" y="2552917"/>
                  </a:cubicBezTo>
                  <a:lnTo>
                    <a:pt x="517363" y="2326906"/>
                  </a:lnTo>
                  <a:cubicBezTo>
                    <a:pt x="558097" y="2290358"/>
                    <a:pt x="579094" y="2252549"/>
                    <a:pt x="579094" y="2214740"/>
                  </a:cubicBezTo>
                  <a:cubicBezTo>
                    <a:pt x="579094" y="2176932"/>
                    <a:pt x="558517" y="2139123"/>
                    <a:pt x="517363" y="2102575"/>
                  </a:cubicBezTo>
                  <a:lnTo>
                    <a:pt x="265401" y="1876564"/>
                  </a:lnTo>
                  <a:cubicBezTo>
                    <a:pt x="227606" y="1842956"/>
                    <a:pt x="208709" y="1808088"/>
                    <a:pt x="208709" y="1772801"/>
                  </a:cubicBezTo>
                  <a:cubicBezTo>
                    <a:pt x="208709" y="1737512"/>
                    <a:pt x="227606" y="1702645"/>
                    <a:pt x="265401" y="1669037"/>
                  </a:cubicBezTo>
                  <a:lnTo>
                    <a:pt x="517783" y="1443026"/>
                  </a:lnTo>
                  <a:cubicBezTo>
                    <a:pt x="558517" y="1406478"/>
                    <a:pt x="579514" y="1368669"/>
                    <a:pt x="579514" y="1330861"/>
                  </a:cubicBezTo>
                  <a:cubicBezTo>
                    <a:pt x="579514" y="1293052"/>
                    <a:pt x="558937" y="1255244"/>
                    <a:pt x="517783" y="1218695"/>
                  </a:cubicBezTo>
                  <a:lnTo>
                    <a:pt x="265401" y="992684"/>
                  </a:lnTo>
                  <a:cubicBezTo>
                    <a:pt x="227606" y="959077"/>
                    <a:pt x="208709" y="924209"/>
                    <a:pt x="208709" y="888921"/>
                  </a:cubicBezTo>
                  <a:cubicBezTo>
                    <a:pt x="208709" y="853633"/>
                    <a:pt x="227606" y="818765"/>
                    <a:pt x="265401" y="785157"/>
                  </a:cubicBezTo>
                  <a:lnTo>
                    <a:pt x="517783" y="559146"/>
                  </a:lnTo>
                  <a:cubicBezTo>
                    <a:pt x="558517" y="522598"/>
                    <a:pt x="579514" y="484790"/>
                    <a:pt x="579514" y="446981"/>
                  </a:cubicBezTo>
                  <a:cubicBezTo>
                    <a:pt x="579514" y="409172"/>
                    <a:pt x="558937" y="371364"/>
                    <a:pt x="517783" y="334816"/>
                  </a:cubicBezTo>
                  <a:lnTo>
                    <a:pt x="145718" y="1260"/>
                  </a:lnTo>
                  <a:lnTo>
                    <a:pt x="7979" y="11763"/>
                  </a:lnTo>
                  <a:lnTo>
                    <a:pt x="377944" y="343218"/>
                  </a:lnTo>
                  <a:cubicBezTo>
                    <a:pt x="415738" y="376825"/>
                    <a:pt x="434635" y="411693"/>
                    <a:pt x="434635" y="446981"/>
                  </a:cubicBezTo>
                  <a:cubicBezTo>
                    <a:pt x="434635" y="482269"/>
                    <a:pt x="415738" y="517137"/>
                    <a:pt x="377944" y="550744"/>
                  </a:cubicBezTo>
                  <a:lnTo>
                    <a:pt x="125561" y="776756"/>
                  </a:lnTo>
                  <a:cubicBezTo>
                    <a:pt x="84827" y="814144"/>
                    <a:pt x="63831" y="851952"/>
                    <a:pt x="63831" y="889761"/>
                  </a:cubicBezTo>
                  <a:cubicBezTo>
                    <a:pt x="63831" y="927570"/>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1" y="1735832"/>
                    <a:pt x="63831" y="1773641"/>
                  </a:cubicBezTo>
                  <a:cubicBezTo>
                    <a:pt x="63831" y="1811449"/>
                    <a:pt x="84407" y="1849258"/>
                    <a:pt x="125561" y="1885806"/>
                  </a:cubicBezTo>
                  <a:lnTo>
                    <a:pt x="377524" y="2111817"/>
                  </a:lnTo>
                  <a:cubicBezTo>
                    <a:pt x="415318" y="2145425"/>
                    <a:pt x="434215" y="2180293"/>
                    <a:pt x="434215" y="2215580"/>
                  </a:cubicBezTo>
                  <a:cubicBezTo>
                    <a:pt x="434215" y="2250869"/>
                    <a:pt x="415318" y="2285736"/>
                    <a:pt x="377524" y="2319344"/>
                  </a:cubicBezTo>
                  <a:lnTo>
                    <a:pt x="125561" y="2544935"/>
                  </a:lnTo>
                  <a:cubicBezTo>
                    <a:pt x="84827" y="2581483"/>
                    <a:pt x="63831" y="2619292"/>
                    <a:pt x="63831" y="2657100"/>
                  </a:cubicBezTo>
                  <a:cubicBezTo>
                    <a:pt x="63831" y="2694909"/>
                    <a:pt x="84407" y="2732717"/>
                    <a:pt x="125561" y="2769266"/>
                  </a:cubicBezTo>
                  <a:lnTo>
                    <a:pt x="377944" y="2995277"/>
                  </a:lnTo>
                  <a:cubicBezTo>
                    <a:pt x="415738" y="3028884"/>
                    <a:pt x="434635" y="3063752"/>
                    <a:pt x="434635" y="3099040"/>
                  </a:cubicBezTo>
                  <a:cubicBezTo>
                    <a:pt x="434635" y="3134328"/>
                    <a:pt x="415738" y="3169196"/>
                    <a:pt x="377944" y="3202803"/>
                  </a:cubicBezTo>
                  <a:lnTo>
                    <a:pt x="125561" y="3428815"/>
                  </a:lnTo>
                  <a:cubicBezTo>
                    <a:pt x="84827" y="3464943"/>
                    <a:pt x="63831" y="3502751"/>
                    <a:pt x="63831" y="3540560"/>
                  </a:cubicBezTo>
                  <a:cubicBezTo>
                    <a:pt x="63831" y="3578368"/>
                    <a:pt x="84407" y="3616177"/>
                    <a:pt x="125561" y="3652725"/>
                  </a:cubicBezTo>
                  <a:lnTo>
                    <a:pt x="377944" y="3878736"/>
                  </a:lnTo>
                  <a:cubicBezTo>
                    <a:pt x="415738" y="3912344"/>
                    <a:pt x="434635" y="3947212"/>
                    <a:pt x="434635" y="3982499"/>
                  </a:cubicBezTo>
                  <a:cubicBezTo>
                    <a:pt x="434635" y="4017787"/>
                    <a:pt x="415738" y="4052656"/>
                    <a:pt x="377944" y="4086263"/>
                  </a:cubicBezTo>
                  <a:lnTo>
                    <a:pt x="755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6" name="Google Shape;916;p23"/>
            <p:cNvSpPr/>
            <p:nvPr/>
          </p:nvSpPr>
          <p:spPr>
            <a:xfrm>
              <a:off x="560196" y="1191406"/>
              <a:ext cx="582453" cy="4428640"/>
            </a:xfrm>
            <a:custGeom>
              <a:rect b="b" l="l" r="r" t="t"/>
              <a:pathLst>
                <a:path extrusionOk="0" h="4428640" w="582453">
                  <a:moveTo>
                    <a:pt x="146558" y="4428640"/>
                  </a:moveTo>
                  <a:lnTo>
                    <a:pt x="145718" y="4428640"/>
                  </a:lnTo>
                  <a:lnTo>
                    <a:pt x="0" y="4417718"/>
                  </a:lnTo>
                  <a:lnTo>
                    <a:pt x="375424" y="4081642"/>
                  </a:lnTo>
                  <a:cubicBezTo>
                    <a:pt x="412379" y="4048454"/>
                    <a:pt x="431276" y="4014427"/>
                    <a:pt x="431276" y="3980399"/>
                  </a:cubicBezTo>
                  <a:cubicBezTo>
                    <a:pt x="431276" y="3946371"/>
                    <a:pt x="412379" y="3911924"/>
                    <a:pt x="375424" y="3879156"/>
                  </a:cubicBezTo>
                  <a:lnTo>
                    <a:pt x="123042" y="3653145"/>
                  </a:lnTo>
                  <a:cubicBezTo>
                    <a:pt x="81468" y="3615757"/>
                    <a:pt x="60471" y="3577528"/>
                    <a:pt x="60471" y="3538879"/>
                  </a:cubicBezTo>
                  <a:cubicBezTo>
                    <a:pt x="60471" y="3500231"/>
                    <a:pt x="81468" y="3461582"/>
                    <a:pt x="123042" y="3424614"/>
                  </a:cubicBezTo>
                  <a:lnTo>
                    <a:pt x="375424" y="3198603"/>
                  </a:lnTo>
                  <a:cubicBezTo>
                    <a:pt x="412379" y="3165415"/>
                    <a:pt x="431276" y="3131387"/>
                    <a:pt x="431276" y="3097360"/>
                  </a:cubicBezTo>
                  <a:cubicBezTo>
                    <a:pt x="431276" y="3063332"/>
                    <a:pt x="412379" y="3028884"/>
                    <a:pt x="375424" y="2996117"/>
                  </a:cubicBezTo>
                  <a:lnTo>
                    <a:pt x="123042" y="2770106"/>
                  </a:lnTo>
                  <a:cubicBezTo>
                    <a:pt x="81468" y="2732717"/>
                    <a:pt x="60471" y="2694489"/>
                    <a:pt x="60471" y="2655840"/>
                  </a:cubicBezTo>
                  <a:cubicBezTo>
                    <a:pt x="60471" y="2617191"/>
                    <a:pt x="81468" y="2578542"/>
                    <a:pt x="123042" y="2541574"/>
                  </a:cubicBezTo>
                  <a:lnTo>
                    <a:pt x="375424" y="2315563"/>
                  </a:lnTo>
                  <a:cubicBezTo>
                    <a:pt x="412379" y="2282375"/>
                    <a:pt x="431276" y="2248348"/>
                    <a:pt x="431276" y="2214320"/>
                  </a:cubicBezTo>
                  <a:cubicBezTo>
                    <a:pt x="431276" y="2180292"/>
                    <a:pt x="412379" y="2145845"/>
                    <a:pt x="375424" y="2113077"/>
                  </a:cubicBezTo>
                  <a:lnTo>
                    <a:pt x="123462" y="1887066"/>
                  </a:lnTo>
                  <a:cubicBezTo>
                    <a:pt x="81888" y="1849678"/>
                    <a:pt x="60891" y="1811449"/>
                    <a:pt x="60891" y="1772800"/>
                  </a:cubicBezTo>
                  <a:cubicBezTo>
                    <a:pt x="60891" y="1734152"/>
                    <a:pt x="81888" y="1695503"/>
                    <a:pt x="123462" y="1658535"/>
                  </a:cubicBezTo>
                  <a:lnTo>
                    <a:pt x="375844" y="1432524"/>
                  </a:lnTo>
                  <a:cubicBezTo>
                    <a:pt x="412799" y="1399336"/>
                    <a:pt x="431696" y="1365308"/>
                    <a:pt x="431696" y="1331281"/>
                  </a:cubicBezTo>
                  <a:cubicBezTo>
                    <a:pt x="431696" y="1297253"/>
                    <a:pt x="412799" y="1262805"/>
                    <a:pt x="375844" y="1230038"/>
                  </a:cubicBezTo>
                  <a:lnTo>
                    <a:pt x="123462" y="1004027"/>
                  </a:lnTo>
                  <a:cubicBezTo>
                    <a:pt x="81888" y="966638"/>
                    <a:pt x="60891" y="92841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4" y="410013"/>
                    <a:pt x="582454" y="448661"/>
                  </a:cubicBezTo>
                  <a:cubicBezTo>
                    <a:pt x="582454"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4" y="1293052"/>
                    <a:pt x="582454" y="1331701"/>
                  </a:cubicBezTo>
                  <a:cubicBezTo>
                    <a:pt x="582454" y="1370350"/>
                    <a:pt x="561457"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2"/>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4"/>
                  </a:lnTo>
                  <a:cubicBezTo>
                    <a:pt x="561037" y="3904782"/>
                    <a:pt x="582034" y="3943011"/>
                    <a:pt x="582034" y="3981659"/>
                  </a:cubicBezTo>
                  <a:cubicBezTo>
                    <a:pt x="582034" y="4020308"/>
                    <a:pt x="561037" y="4058957"/>
                    <a:pt x="519463" y="4095925"/>
                  </a:cubicBezTo>
                  <a:lnTo>
                    <a:pt x="146558" y="4428640"/>
                  </a:lnTo>
                  <a:close/>
                  <a:moveTo>
                    <a:pt x="7559" y="4415198"/>
                  </a:moveTo>
                  <a:lnTo>
                    <a:pt x="145298" y="4425700"/>
                  </a:lnTo>
                  <a:lnTo>
                    <a:pt x="517363" y="4092144"/>
                  </a:lnTo>
                  <a:cubicBezTo>
                    <a:pt x="558097" y="4055596"/>
                    <a:pt x="579094" y="4017787"/>
                    <a:pt x="579094" y="3979979"/>
                  </a:cubicBezTo>
                  <a:cubicBezTo>
                    <a:pt x="579094" y="3942170"/>
                    <a:pt x="558517" y="3904362"/>
                    <a:pt x="517363" y="3867814"/>
                  </a:cubicBezTo>
                  <a:lnTo>
                    <a:pt x="264981" y="3641803"/>
                  </a:lnTo>
                  <a:cubicBezTo>
                    <a:pt x="227186" y="3608195"/>
                    <a:pt x="208289" y="3573327"/>
                    <a:pt x="208289" y="3538039"/>
                  </a:cubicBezTo>
                  <a:cubicBezTo>
                    <a:pt x="208289" y="3502751"/>
                    <a:pt x="227186" y="3467883"/>
                    <a:pt x="264981" y="3434276"/>
                  </a:cubicBezTo>
                  <a:lnTo>
                    <a:pt x="517363" y="3208265"/>
                  </a:lnTo>
                  <a:cubicBezTo>
                    <a:pt x="558097" y="3171716"/>
                    <a:pt x="579094" y="3133908"/>
                    <a:pt x="579094" y="3096099"/>
                  </a:cubicBezTo>
                  <a:cubicBezTo>
                    <a:pt x="579094" y="3058291"/>
                    <a:pt x="558517" y="3020482"/>
                    <a:pt x="517363" y="2983934"/>
                  </a:cubicBezTo>
                  <a:lnTo>
                    <a:pt x="264981" y="2757923"/>
                  </a:lnTo>
                  <a:cubicBezTo>
                    <a:pt x="227186" y="2724315"/>
                    <a:pt x="208289" y="2689448"/>
                    <a:pt x="208289" y="2654159"/>
                  </a:cubicBezTo>
                  <a:cubicBezTo>
                    <a:pt x="208289" y="2618872"/>
                    <a:pt x="227186" y="2584004"/>
                    <a:pt x="264981" y="2550396"/>
                  </a:cubicBezTo>
                  <a:lnTo>
                    <a:pt x="517363" y="2324385"/>
                  </a:lnTo>
                  <a:cubicBezTo>
                    <a:pt x="558097" y="2287837"/>
                    <a:pt x="579094" y="2250028"/>
                    <a:pt x="579094" y="2212220"/>
                  </a:cubicBezTo>
                  <a:cubicBezTo>
                    <a:pt x="579094" y="2174411"/>
                    <a:pt x="558517" y="2136603"/>
                    <a:pt x="517363" y="2100054"/>
                  </a:cubicBezTo>
                  <a:lnTo>
                    <a:pt x="265401" y="1874043"/>
                  </a:lnTo>
                  <a:cubicBezTo>
                    <a:pt x="227606" y="1840436"/>
                    <a:pt x="208709" y="1805568"/>
                    <a:pt x="208709" y="1770280"/>
                  </a:cubicBezTo>
                  <a:cubicBezTo>
                    <a:pt x="208709" y="1734992"/>
                    <a:pt x="227606" y="1700124"/>
                    <a:pt x="265401" y="1666516"/>
                  </a:cubicBezTo>
                  <a:lnTo>
                    <a:pt x="517783" y="1440505"/>
                  </a:lnTo>
                  <a:cubicBezTo>
                    <a:pt x="558517" y="1403957"/>
                    <a:pt x="579514" y="1366149"/>
                    <a:pt x="579514" y="1328340"/>
                  </a:cubicBezTo>
                  <a:cubicBezTo>
                    <a:pt x="579514" y="1290532"/>
                    <a:pt x="558937" y="1252723"/>
                    <a:pt x="517783" y="1216175"/>
                  </a:cubicBezTo>
                  <a:lnTo>
                    <a:pt x="265401" y="990164"/>
                  </a:lnTo>
                  <a:cubicBezTo>
                    <a:pt x="227606" y="956556"/>
                    <a:pt x="208709" y="921688"/>
                    <a:pt x="208709" y="886400"/>
                  </a:cubicBezTo>
                  <a:cubicBezTo>
                    <a:pt x="208709" y="851112"/>
                    <a:pt x="227606" y="816244"/>
                    <a:pt x="265401" y="782637"/>
                  </a:cubicBezTo>
                  <a:lnTo>
                    <a:pt x="517783" y="556626"/>
                  </a:lnTo>
                  <a:cubicBezTo>
                    <a:pt x="558517" y="520077"/>
                    <a:pt x="579514" y="482269"/>
                    <a:pt x="579514" y="444460"/>
                  </a:cubicBezTo>
                  <a:cubicBezTo>
                    <a:pt x="579514" y="406652"/>
                    <a:pt x="558937" y="368843"/>
                    <a:pt x="517783" y="33229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1" y="849852"/>
                    <a:pt x="63411" y="887661"/>
                  </a:cubicBezTo>
                  <a:cubicBezTo>
                    <a:pt x="63411" y="925469"/>
                    <a:pt x="83988" y="963278"/>
                    <a:pt x="125141" y="999826"/>
                  </a:cubicBezTo>
                  <a:lnTo>
                    <a:pt x="377524" y="1225837"/>
                  </a:lnTo>
                  <a:cubicBezTo>
                    <a:pt x="415318" y="1259445"/>
                    <a:pt x="434216" y="1294312"/>
                    <a:pt x="434216" y="1329600"/>
                  </a:cubicBezTo>
                  <a:cubicBezTo>
                    <a:pt x="434216" y="1364888"/>
                    <a:pt x="415318" y="1399756"/>
                    <a:pt x="377524" y="1433364"/>
                  </a:cubicBezTo>
                  <a:lnTo>
                    <a:pt x="125141" y="1659375"/>
                  </a:lnTo>
                  <a:cubicBezTo>
                    <a:pt x="84407" y="1695923"/>
                    <a:pt x="63411" y="1733732"/>
                    <a:pt x="63411" y="1771540"/>
                  </a:cubicBezTo>
                  <a:cubicBezTo>
                    <a:pt x="63411" y="1809349"/>
                    <a:pt x="83988" y="1847157"/>
                    <a:pt x="125141" y="1883706"/>
                  </a:cubicBezTo>
                  <a:lnTo>
                    <a:pt x="377104" y="2109717"/>
                  </a:lnTo>
                  <a:cubicBezTo>
                    <a:pt x="414898" y="2143324"/>
                    <a:pt x="433796" y="2178192"/>
                    <a:pt x="433796" y="2213480"/>
                  </a:cubicBezTo>
                  <a:cubicBezTo>
                    <a:pt x="433796" y="2248768"/>
                    <a:pt x="414898" y="2283636"/>
                    <a:pt x="377104" y="2317244"/>
                  </a:cubicBezTo>
                  <a:lnTo>
                    <a:pt x="125561" y="2542414"/>
                  </a:lnTo>
                  <a:cubicBezTo>
                    <a:pt x="84827" y="2578963"/>
                    <a:pt x="63831" y="2616771"/>
                    <a:pt x="63831" y="2654580"/>
                  </a:cubicBezTo>
                  <a:cubicBezTo>
                    <a:pt x="63831" y="2692388"/>
                    <a:pt x="84407" y="2730197"/>
                    <a:pt x="125561" y="2766745"/>
                  </a:cubicBezTo>
                  <a:lnTo>
                    <a:pt x="377944" y="2992756"/>
                  </a:lnTo>
                  <a:cubicBezTo>
                    <a:pt x="415738" y="3026364"/>
                    <a:pt x="434635" y="3061232"/>
                    <a:pt x="434635" y="3096520"/>
                  </a:cubicBezTo>
                  <a:cubicBezTo>
                    <a:pt x="434635" y="3131807"/>
                    <a:pt x="415738" y="3166675"/>
                    <a:pt x="377944" y="3200283"/>
                  </a:cubicBezTo>
                  <a:lnTo>
                    <a:pt x="125561" y="3426294"/>
                  </a:lnTo>
                  <a:cubicBezTo>
                    <a:pt x="84827" y="3462842"/>
                    <a:pt x="63831" y="3500651"/>
                    <a:pt x="63831" y="3538459"/>
                  </a:cubicBezTo>
                  <a:cubicBezTo>
                    <a:pt x="63831" y="3576268"/>
                    <a:pt x="84407" y="3614076"/>
                    <a:pt x="125561" y="3650625"/>
                  </a:cubicBezTo>
                  <a:lnTo>
                    <a:pt x="377944" y="3876636"/>
                  </a:lnTo>
                  <a:cubicBezTo>
                    <a:pt x="415738" y="3910243"/>
                    <a:pt x="434635" y="3945111"/>
                    <a:pt x="434635" y="3980399"/>
                  </a:cubicBezTo>
                  <a:cubicBezTo>
                    <a:pt x="434635" y="4015687"/>
                    <a:pt x="415738" y="4050555"/>
                    <a:pt x="377944" y="4084163"/>
                  </a:cubicBezTo>
                  <a:lnTo>
                    <a:pt x="7559" y="44151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7" name="Google Shape;917;p23"/>
            <p:cNvSpPr/>
            <p:nvPr/>
          </p:nvSpPr>
          <p:spPr>
            <a:xfrm>
              <a:off x="1046904"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3" y="411273"/>
                    <a:pt x="582453" y="449922"/>
                  </a:cubicBezTo>
                  <a:cubicBezTo>
                    <a:pt x="582453" y="488570"/>
                    <a:pt x="561457" y="527219"/>
                    <a:pt x="519883" y="564187"/>
                  </a:cubicBezTo>
                  <a:lnTo>
                    <a:pt x="267500" y="787258"/>
                  </a:lnTo>
                  <a:cubicBezTo>
                    <a:pt x="230546" y="820445"/>
                    <a:pt x="211649" y="854473"/>
                    <a:pt x="211649" y="888501"/>
                  </a:cubicBezTo>
                  <a:cubicBezTo>
                    <a:pt x="211649" y="922528"/>
                    <a:pt x="230546" y="956976"/>
                    <a:pt x="267500" y="989744"/>
                  </a:cubicBezTo>
                  <a:lnTo>
                    <a:pt x="519883" y="1215755"/>
                  </a:lnTo>
                  <a:cubicBezTo>
                    <a:pt x="561457" y="1253143"/>
                    <a:pt x="582453" y="1291372"/>
                    <a:pt x="582453" y="1330020"/>
                  </a:cubicBezTo>
                  <a:cubicBezTo>
                    <a:pt x="582453" y="1368669"/>
                    <a:pt x="561457" y="1407318"/>
                    <a:pt x="519883" y="1444706"/>
                  </a:cubicBezTo>
                  <a:lnTo>
                    <a:pt x="267500" y="1670717"/>
                  </a:lnTo>
                  <a:cubicBezTo>
                    <a:pt x="230546" y="1703905"/>
                    <a:pt x="211649" y="1737933"/>
                    <a:pt x="211649" y="1771960"/>
                  </a:cubicBezTo>
                  <a:cubicBezTo>
                    <a:pt x="211649" y="1805988"/>
                    <a:pt x="230546" y="1840436"/>
                    <a:pt x="267500" y="1873203"/>
                  </a:cubicBezTo>
                  <a:lnTo>
                    <a:pt x="519463" y="2099214"/>
                  </a:lnTo>
                  <a:cubicBezTo>
                    <a:pt x="561037" y="2136603"/>
                    <a:pt x="582033" y="2174831"/>
                    <a:pt x="582033" y="2213480"/>
                  </a:cubicBezTo>
                  <a:cubicBezTo>
                    <a:pt x="582033" y="2252129"/>
                    <a:pt x="561037" y="2290777"/>
                    <a:pt x="519463" y="2328166"/>
                  </a:cubicBezTo>
                  <a:lnTo>
                    <a:pt x="267500" y="2554597"/>
                  </a:lnTo>
                  <a:cubicBezTo>
                    <a:pt x="230546" y="2587785"/>
                    <a:pt x="211649" y="2621812"/>
                    <a:pt x="211649" y="2655840"/>
                  </a:cubicBezTo>
                  <a:cubicBezTo>
                    <a:pt x="211649" y="2689868"/>
                    <a:pt x="230546" y="2724315"/>
                    <a:pt x="267500" y="2757083"/>
                  </a:cubicBezTo>
                  <a:lnTo>
                    <a:pt x="519883" y="2983094"/>
                  </a:lnTo>
                  <a:cubicBezTo>
                    <a:pt x="561457" y="3020482"/>
                    <a:pt x="582453" y="3058711"/>
                    <a:pt x="582453" y="3097360"/>
                  </a:cubicBezTo>
                  <a:cubicBezTo>
                    <a:pt x="582453" y="3136008"/>
                    <a:pt x="561457" y="3174657"/>
                    <a:pt x="519883" y="3211625"/>
                  </a:cubicBezTo>
                  <a:lnTo>
                    <a:pt x="267500" y="3438057"/>
                  </a:lnTo>
                  <a:cubicBezTo>
                    <a:pt x="230546" y="3471244"/>
                    <a:pt x="211649" y="3505272"/>
                    <a:pt x="211649" y="3539299"/>
                  </a:cubicBezTo>
                  <a:cubicBezTo>
                    <a:pt x="211649" y="3573327"/>
                    <a:pt x="230546" y="3607775"/>
                    <a:pt x="267500" y="3640542"/>
                  </a:cubicBezTo>
                  <a:lnTo>
                    <a:pt x="519883" y="3866554"/>
                  </a:lnTo>
                  <a:cubicBezTo>
                    <a:pt x="561457" y="3903942"/>
                    <a:pt x="582453" y="3942171"/>
                    <a:pt x="582453" y="3980819"/>
                  </a:cubicBezTo>
                  <a:cubicBezTo>
                    <a:pt x="582453" y="4019468"/>
                    <a:pt x="561457" y="4058117"/>
                    <a:pt x="519883" y="4095085"/>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561" y="2543675"/>
                  </a:lnTo>
                  <a:cubicBezTo>
                    <a:pt x="84827" y="2580223"/>
                    <a:pt x="63831" y="2618031"/>
                    <a:pt x="63831" y="2655840"/>
                  </a:cubicBezTo>
                  <a:cubicBezTo>
                    <a:pt x="63831"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1" y="3501911"/>
                    <a:pt x="63831" y="3539719"/>
                  </a:cubicBezTo>
                  <a:cubicBezTo>
                    <a:pt x="63831"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8" name="Google Shape;918;p23"/>
            <p:cNvSpPr/>
            <p:nvPr/>
          </p:nvSpPr>
          <p:spPr>
            <a:xfrm>
              <a:off x="1533612"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0" y="1875304"/>
                  </a:lnTo>
                  <a:cubicBezTo>
                    <a:pt x="227606" y="1841696"/>
                    <a:pt x="208709" y="1806828"/>
                    <a:pt x="208709" y="1771540"/>
                  </a:cubicBezTo>
                  <a:cubicBezTo>
                    <a:pt x="208709" y="1736252"/>
                    <a:pt x="227606" y="1701384"/>
                    <a:pt x="265400" y="1667777"/>
                  </a:cubicBezTo>
                  <a:lnTo>
                    <a:pt x="517783" y="1441766"/>
                  </a:lnTo>
                  <a:cubicBezTo>
                    <a:pt x="558517" y="1405217"/>
                    <a:pt x="579514" y="1367409"/>
                    <a:pt x="579514" y="1329600"/>
                  </a:cubicBezTo>
                  <a:cubicBezTo>
                    <a:pt x="579514" y="1291792"/>
                    <a:pt x="558937" y="1253983"/>
                    <a:pt x="517783" y="1217435"/>
                  </a:cubicBezTo>
                  <a:lnTo>
                    <a:pt x="265400" y="991424"/>
                  </a:lnTo>
                  <a:cubicBezTo>
                    <a:pt x="227606" y="957816"/>
                    <a:pt x="208709" y="922949"/>
                    <a:pt x="208709" y="887660"/>
                  </a:cubicBezTo>
                  <a:cubicBezTo>
                    <a:pt x="208709" y="852373"/>
                    <a:pt x="227606" y="817505"/>
                    <a:pt x="265400"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0" y="849852"/>
                    <a:pt x="63830" y="887660"/>
                  </a:cubicBezTo>
                  <a:cubicBezTo>
                    <a:pt x="63830"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0" y="1733732"/>
                    <a:pt x="63830" y="1771540"/>
                  </a:cubicBezTo>
                  <a:cubicBezTo>
                    <a:pt x="63830" y="1809349"/>
                    <a:pt x="84407" y="1847157"/>
                    <a:pt x="125561" y="1883706"/>
                  </a:cubicBezTo>
                  <a:lnTo>
                    <a:pt x="377524" y="2109717"/>
                  </a:lnTo>
                  <a:cubicBezTo>
                    <a:pt x="415318" y="2143324"/>
                    <a:pt x="434215" y="2178192"/>
                    <a:pt x="434215" y="2213480"/>
                  </a:cubicBezTo>
                  <a:cubicBezTo>
                    <a:pt x="434215" y="2248768"/>
                    <a:pt x="415318" y="2283636"/>
                    <a:pt x="377524" y="2317243"/>
                  </a:cubicBezTo>
                  <a:lnTo>
                    <a:pt x="125561" y="2543675"/>
                  </a:lnTo>
                  <a:cubicBezTo>
                    <a:pt x="84827" y="2580223"/>
                    <a:pt x="63830" y="2618031"/>
                    <a:pt x="63830" y="2655840"/>
                  </a:cubicBezTo>
                  <a:cubicBezTo>
                    <a:pt x="63830"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0" y="3501911"/>
                    <a:pt x="63830" y="3539719"/>
                  </a:cubicBezTo>
                  <a:cubicBezTo>
                    <a:pt x="63830"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9" name="Google Shape;919;p23"/>
            <p:cNvSpPr/>
            <p:nvPr/>
          </p:nvSpPr>
          <p:spPr>
            <a:xfrm>
              <a:off x="2020319" y="1188045"/>
              <a:ext cx="582453" cy="4432000"/>
            </a:xfrm>
            <a:custGeom>
              <a:rect b="b" l="l" r="r" t="t"/>
              <a:pathLst>
                <a:path extrusionOk="0" h="4432000" w="582453">
                  <a:moveTo>
                    <a:pt x="146558" y="4432001"/>
                  </a:moveTo>
                  <a:lnTo>
                    <a:pt x="145718" y="4432001"/>
                  </a:lnTo>
                  <a:lnTo>
                    <a:pt x="0" y="4421079"/>
                  </a:lnTo>
                  <a:lnTo>
                    <a:pt x="375424" y="4085003"/>
                  </a:lnTo>
                  <a:cubicBezTo>
                    <a:pt x="412379" y="4051815"/>
                    <a:pt x="431276" y="4017788"/>
                    <a:pt x="431276" y="3983760"/>
                  </a:cubicBezTo>
                  <a:cubicBezTo>
                    <a:pt x="431276" y="3949732"/>
                    <a:pt x="412379" y="3915284"/>
                    <a:pt x="375424" y="3882517"/>
                  </a:cubicBezTo>
                  <a:lnTo>
                    <a:pt x="123042" y="3656506"/>
                  </a:lnTo>
                  <a:cubicBezTo>
                    <a:pt x="81468" y="3619118"/>
                    <a:pt x="60471" y="3580889"/>
                    <a:pt x="60471" y="3542240"/>
                  </a:cubicBezTo>
                  <a:cubicBezTo>
                    <a:pt x="60471" y="3503591"/>
                    <a:pt x="81468" y="3464943"/>
                    <a:pt x="123042" y="3427974"/>
                  </a:cubicBezTo>
                  <a:lnTo>
                    <a:pt x="375424" y="3201963"/>
                  </a:lnTo>
                  <a:cubicBezTo>
                    <a:pt x="412379" y="3168776"/>
                    <a:pt x="431276" y="3134748"/>
                    <a:pt x="431276" y="3100720"/>
                  </a:cubicBezTo>
                  <a:cubicBezTo>
                    <a:pt x="431276" y="3066693"/>
                    <a:pt x="412379" y="3032245"/>
                    <a:pt x="375424" y="2999478"/>
                  </a:cubicBezTo>
                  <a:lnTo>
                    <a:pt x="123042" y="2773467"/>
                  </a:lnTo>
                  <a:cubicBezTo>
                    <a:pt x="81468" y="2736078"/>
                    <a:pt x="60471" y="2697849"/>
                    <a:pt x="60471" y="2659201"/>
                  </a:cubicBezTo>
                  <a:cubicBezTo>
                    <a:pt x="60471" y="2620552"/>
                    <a:pt x="81468" y="2581903"/>
                    <a:pt x="123042" y="2544935"/>
                  </a:cubicBezTo>
                  <a:lnTo>
                    <a:pt x="375424" y="2318924"/>
                  </a:lnTo>
                  <a:cubicBezTo>
                    <a:pt x="412379" y="2285736"/>
                    <a:pt x="431276" y="2251709"/>
                    <a:pt x="431276" y="2217681"/>
                  </a:cubicBezTo>
                  <a:cubicBezTo>
                    <a:pt x="431276" y="2183653"/>
                    <a:pt x="412379" y="2149205"/>
                    <a:pt x="375424" y="2116438"/>
                  </a:cubicBezTo>
                  <a:lnTo>
                    <a:pt x="123462" y="1890427"/>
                  </a:lnTo>
                  <a:cubicBezTo>
                    <a:pt x="81888" y="1853038"/>
                    <a:pt x="60891" y="1814810"/>
                    <a:pt x="60891" y="1776161"/>
                  </a:cubicBezTo>
                  <a:cubicBezTo>
                    <a:pt x="60891" y="1737512"/>
                    <a:pt x="81888" y="1698864"/>
                    <a:pt x="123462" y="1661895"/>
                  </a:cubicBezTo>
                  <a:lnTo>
                    <a:pt x="375844" y="1435884"/>
                  </a:lnTo>
                  <a:cubicBezTo>
                    <a:pt x="412799" y="1402697"/>
                    <a:pt x="431696" y="1368669"/>
                    <a:pt x="431696" y="1334642"/>
                  </a:cubicBezTo>
                  <a:cubicBezTo>
                    <a:pt x="431696" y="1300614"/>
                    <a:pt x="412799" y="1266166"/>
                    <a:pt x="375844" y="1233399"/>
                  </a:cubicBezTo>
                  <a:lnTo>
                    <a:pt x="123462" y="1007388"/>
                  </a:lnTo>
                  <a:cubicBezTo>
                    <a:pt x="81888" y="969999"/>
                    <a:pt x="60891" y="931770"/>
                    <a:pt x="60891" y="893122"/>
                  </a:cubicBezTo>
                  <a:cubicBezTo>
                    <a:pt x="60891" y="854473"/>
                    <a:pt x="81888" y="815824"/>
                    <a:pt x="123462" y="778856"/>
                  </a:cubicBezTo>
                  <a:lnTo>
                    <a:pt x="375844" y="552845"/>
                  </a:lnTo>
                  <a:cubicBezTo>
                    <a:pt x="412799" y="519657"/>
                    <a:pt x="431696" y="485630"/>
                    <a:pt x="431696" y="451602"/>
                  </a:cubicBezTo>
                  <a:cubicBezTo>
                    <a:pt x="431696" y="417574"/>
                    <a:pt x="412799" y="383127"/>
                    <a:pt x="375844" y="350359"/>
                  </a:cubicBezTo>
                  <a:lnTo>
                    <a:pt x="420" y="14283"/>
                  </a:lnTo>
                  <a:lnTo>
                    <a:pt x="146558" y="0"/>
                  </a:lnTo>
                  <a:lnTo>
                    <a:pt x="146978" y="420"/>
                  </a:lnTo>
                  <a:lnTo>
                    <a:pt x="519883" y="334396"/>
                  </a:lnTo>
                  <a:cubicBezTo>
                    <a:pt x="561456" y="371784"/>
                    <a:pt x="582453" y="410013"/>
                    <a:pt x="582453" y="448661"/>
                  </a:cubicBezTo>
                  <a:cubicBezTo>
                    <a:pt x="582453" y="487310"/>
                    <a:pt x="561456"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6" y="1254824"/>
                    <a:pt x="582453" y="1293052"/>
                    <a:pt x="582453" y="1331701"/>
                  </a:cubicBezTo>
                  <a:cubicBezTo>
                    <a:pt x="582453" y="1370350"/>
                    <a:pt x="561456"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3"/>
                  </a:lnTo>
                  <a:cubicBezTo>
                    <a:pt x="561037" y="3904782"/>
                    <a:pt x="582034" y="3943011"/>
                    <a:pt x="582034" y="3981660"/>
                  </a:cubicBezTo>
                  <a:cubicBezTo>
                    <a:pt x="582034" y="4020308"/>
                    <a:pt x="561037" y="4058957"/>
                    <a:pt x="519463" y="4095925"/>
                  </a:cubicBezTo>
                  <a:lnTo>
                    <a:pt x="146558" y="4432001"/>
                  </a:lnTo>
                  <a:close/>
                  <a:moveTo>
                    <a:pt x="7559" y="4418558"/>
                  </a:moveTo>
                  <a:lnTo>
                    <a:pt x="145298" y="4429061"/>
                  </a:lnTo>
                  <a:lnTo>
                    <a:pt x="517363" y="4095505"/>
                  </a:lnTo>
                  <a:cubicBezTo>
                    <a:pt x="558097" y="4058957"/>
                    <a:pt x="579094" y="4021148"/>
                    <a:pt x="579094" y="3983340"/>
                  </a:cubicBezTo>
                  <a:cubicBezTo>
                    <a:pt x="579094" y="3945531"/>
                    <a:pt x="558517" y="3907722"/>
                    <a:pt x="517363" y="3871174"/>
                  </a:cubicBezTo>
                  <a:lnTo>
                    <a:pt x="264981" y="3645163"/>
                  </a:lnTo>
                  <a:cubicBezTo>
                    <a:pt x="227186" y="3611556"/>
                    <a:pt x="208289" y="3576688"/>
                    <a:pt x="208289" y="3541400"/>
                  </a:cubicBezTo>
                  <a:cubicBezTo>
                    <a:pt x="208289" y="3506112"/>
                    <a:pt x="227186" y="3471244"/>
                    <a:pt x="264981" y="3437636"/>
                  </a:cubicBezTo>
                  <a:lnTo>
                    <a:pt x="517363" y="3211625"/>
                  </a:lnTo>
                  <a:cubicBezTo>
                    <a:pt x="558097" y="3175077"/>
                    <a:pt x="579094" y="3137269"/>
                    <a:pt x="579094" y="3099460"/>
                  </a:cubicBezTo>
                  <a:cubicBezTo>
                    <a:pt x="579094" y="3061652"/>
                    <a:pt x="558517" y="3023843"/>
                    <a:pt x="517363" y="2987295"/>
                  </a:cubicBezTo>
                  <a:lnTo>
                    <a:pt x="264981" y="2761284"/>
                  </a:lnTo>
                  <a:cubicBezTo>
                    <a:pt x="227186" y="2727676"/>
                    <a:pt x="208289" y="2692808"/>
                    <a:pt x="208289" y="2657520"/>
                  </a:cubicBezTo>
                  <a:cubicBezTo>
                    <a:pt x="208289" y="2622232"/>
                    <a:pt x="227186" y="2587365"/>
                    <a:pt x="264981" y="2553757"/>
                  </a:cubicBezTo>
                  <a:lnTo>
                    <a:pt x="517363" y="2327746"/>
                  </a:lnTo>
                  <a:cubicBezTo>
                    <a:pt x="558097" y="2291198"/>
                    <a:pt x="579094" y="2253389"/>
                    <a:pt x="579094" y="2215581"/>
                  </a:cubicBezTo>
                  <a:cubicBezTo>
                    <a:pt x="579094" y="2177772"/>
                    <a:pt x="558517" y="2139964"/>
                    <a:pt x="517363" y="2103415"/>
                  </a:cubicBezTo>
                  <a:lnTo>
                    <a:pt x="265400" y="1877404"/>
                  </a:lnTo>
                  <a:cubicBezTo>
                    <a:pt x="227606" y="1843797"/>
                    <a:pt x="208709" y="1808929"/>
                    <a:pt x="208709" y="1773641"/>
                  </a:cubicBezTo>
                  <a:cubicBezTo>
                    <a:pt x="208709" y="1738353"/>
                    <a:pt x="227606" y="1703485"/>
                    <a:pt x="265400" y="1669877"/>
                  </a:cubicBezTo>
                  <a:lnTo>
                    <a:pt x="517783" y="1443866"/>
                  </a:lnTo>
                  <a:cubicBezTo>
                    <a:pt x="558517" y="1407318"/>
                    <a:pt x="579514" y="1369509"/>
                    <a:pt x="579514" y="1331701"/>
                  </a:cubicBezTo>
                  <a:cubicBezTo>
                    <a:pt x="579514" y="1293892"/>
                    <a:pt x="558937" y="1256084"/>
                    <a:pt x="517783" y="1219535"/>
                  </a:cubicBezTo>
                  <a:lnTo>
                    <a:pt x="265400" y="993524"/>
                  </a:lnTo>
                  <a:cubicBezTo>
                    <a:pt x="227606" y="959917"/>
                    <a:pt x="208709" y="925049"/>
                    <a:pt x="208709" y="889761"/>
                  </a:cubicBezTo>
                  <a:cubicBezTo>
                    <a:pt x="208709" y="854473"/>
                    <a:pt x="227606" y="819605"/>
                    <a:pt x="265400" y="785998"/>
                  </a:cubicBezTo>
                  <a:lnTo>
                    <a:pt x="517783" y="559987"/>
                  </a:lnTo>
                  <a:cubicBezTo>
                    <a:pt x="558517" y="523438"/>
                    <a:pt x="579514" y="485630"/>
                    <a:pt x="579514" y="447821"/>
                  </a:cubicBezTo>
                  <a:cubicBezTo>
                    <a:pt x="579514" y="410013"/>
                    <a:pt x="558937" y="372204"/>
                    <a:pt x="517783" y="335656"/>
                  </a:cubicBezTo>
                  <a:lnTo>
                    <a:pt x="145718" y="2100"/>
                  </a:lnTo>
                  <a:lnTo>
                    <a:pt x="7979" y="12603"/>
                  </a:lnTo>
                  <a:lnTo>
                    <a:pt x="377944" y="344058"/>
                  </a:lnTo>
                  <a:cubicBezTo>
                    <a:pt x="415738" y="377665"/>
                    <a:pt x="434635" y="412533"/>
                    <a:pt x="434635" y="447821"/>
                  </a:cubicBezTo>
                  <a:cubicBezTo>
                    <a:pt x="434635" y="483109"/>
                    <a:pt x="415738" y="517977"/>
                    <a:pt x="377944" y="551585"/>
                  </a:cubicBezTo>
                  <a:lnTo>
                    <a:pt x="125561" y="777596"/>
                  </a:lnTo>
                  <a:cubicBezTo>
                    <a:pt x="84827" y="814144"/>
                    <a:pt x="63830" y="851952"/>
                    <a:pt x="63830" y="889761"/>
                  </a:cubicBezTo>
                  <a:cubicBezTo>
                    <a:pt x="63830" y="927569"/>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0" y="1735832"/>
                    <a:pt x="63830" y="1773641"/>
                  </a:cubicBezTo>
                  <a:cubicBezTo>
                    <a:pt x="63830" y="1811449"/>
                    <a:pt x="84407" y="1849258"/>
                    <a:pt x="125561" y="1885806"/>
                  </a:cubicBezTo>
                  <a:lnTo>
                    <a:pt x="377524" y="2111817"/>
                  </a:lnTo>
                  <a:cubicBezTo>
                    <a:pt x="415318" y="2145425"/>
                    <a:pt x="434215" y="2180293"/>
                    <a:pt x="434215" y="2215581"/>
                  </a:cubicBezTo>
                  <a:cubicBezTo>
                    <a:pt x="434215" y="2250868"/>
                    <a:pt x="415318" y="2285736"/>
                    <a:pt x="377524" y="2319344"/>
                  </a:cubicBezTo>
                  <a:lnTo>
                    <a:pt x="125141" y="2545775"/>
                  </a:lnTo>
                  <a:cubicBezTo>
                    <a:pt x="84407" y="2582323"/>
                    <a:pt x="63411" y="2620132"/>
                    <a:pt x="63411" y="2657940"/>
                  </a:cubicBezTo>
                  <a:cubicBezTo>
                    <a:pt x="63411" y="2695749"/>
                    <a:pt x="83988" y="2733558"/>
                    <a:pt x="125141" y="2770106"/>
                  </a:cubicBezTo>
                  <a:lnTo>
                    <a:pt x="377524" y="2996117"/>
                  </a:lnTo>
                  <a:cubicBezTo>
                    <a:pt x="415318" y="3029724"/>
                    <a:pt x="434215" y="3064592"/>
                    <a:pt x="434215" y="3099880"/>
                  </a:cubicBezTo>
                  <a:cubicBezTo>
                    <a:pt x="434215" y="3135168"/>
                    <a:pt x="415318" y="3170036"/>
                    <a:pt x="377524" y="3203644"/>
                  </a:cubicBezTo>
                  <a:lnTo>
                    <a:pt x="125141" y="3429655"/>
                  </a:lnTo>
                  <a:cubicBezTo>
                    <a:pt x="84407" y="3466203"/>
                    <a:pt x="63411" y="3504011"/>
                    <a:pt x="63411" y="3541820"/>
                  </a:cubicBezTo>
                  <a:cubicBezTo>
                    <a:pt x="63411" y="3579628"/>
                    <a:pt x="83988" y="3617437"/>
                    <a:pt x="125141" y="3653985"/>
                  </a:cubicBezTo>
                  <a:lnTo>
                    <a:pt x="377524" y="3879996"/>
                  </a:lnTo>
                  <a:cubicBezTo>
                    <a:pt x="415318" y="3913604"/>
                    <a:pt x="434215" y="3948472"/>
                    <a:pt x="434215" y="3983760"/>
                  </a:cubicBezTo>
                  <a:cubicBezTo>
                    <a:pt x="434215" y="4019048"/>
                    <a:pt x="415318" y="4053916"/>
                    <a:pt x="377524" y="4087523"/>
                  </a:cubicBezTo>
                  <a:lnTo>
                    <a:pt x="7559" y="44185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0" name="Google Shape;920;p23"/>
            <p:cNvSpPr/>
            <p:nvPr/>
          </p:nvSpPr>
          <p:spPr>
            <a:xfrm>
              <a:off x="2507027"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141" y="2543675"/>
                  </a:lnTo>
                  <a:cubicBezTo>
                    <a:pt x="84407" y="2580223"/>
                    <a:pt x="63410" y="2618031"/>
                    <a:pt x="63410" y="2655840"/>
                  </a:cubicBezTo>
                  <a:cubicBezTo>
                    <a:pt x="63410" y="2693649"/>
                    <a:pt x="83988" y="2731457"/>
                    <a:pt x="125141" y="2768005"/>
                  </a:cubicBezTo>
                  <a:lnTo>
                    <a:pt x="377524" y="2994016"/>
                  </a:lnTo>
                  <a:cubicBezTo>
                    <a:pt x="415318" y="3027624"/>
                    <a:pt x="434216" y="3062492"/>
                    <a:pt x="434216" y="3097780"/>
                  </a:cubicBezTo>
                  <a:cubicBezTo>
                    <a:pt x="434216" y="3133068"/>
                    <a:pt x="415318" y="3167936"/>
                    <a:pt x="377524" y="3201543"/>
                  </a:cubicBezTo>
                  <a:lnTo>
                    <a:pt x="125141" y="3427554"/>
                  </a:lnTo>
                  <a:cubicBezTo>
                    <a:pt x="84407" y="3464102"/>
                    <a:pt x="63410" y="3501911"/>
                    <a:pt x="63410" y="3539719"/>
                  </a:cubicBezTo>
                  <a:cubicBezTo>
                    <a:pt x="63410" y="3577528"/>
                    <a:pt x="83988" y="3615337"/>
                    <a:pt x="125141" y="3651885"/>
                  </a:cubicBezTo>
                  <a:lnTo>
                    <a:pt x="377524" y="3877896"/>
                  </a:lnTo>
                  <a:cubicBezTo>
                    <a:pt x="415318" y="3911503"/>
                    <a:pt x="434216" y="3946372"/>
                    <a:pt x="434216" y="3981660"/>
                  </a:cubicBezTo>
                  <a:cubicBezTo>
                    <a:pt x="434216" y="4016947"/>
                    <a:pt x="415318" y="4051815"/>
                    <a:pt x="37752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1" name="Google Shape;921;p23"/>
            <p:cNvSpPr/>
            <p:nvPr/>
          </p:nvSpPr>
          <p:spPr>
            <a:xfrm>
              <a:off x="2993315"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4" y="2177772"/>
                    <a:pt x="582034" y="2216421"/>
                  </a:cubicBezTo>
                  <a:cubicBezTo>
                    <a:pt x="582034"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4" y="3061232"/>
                    <a:pt x="582034" y="3099880"/>
                  </a:cubicBezTo>
                  <a:cubicBezTo>
                    <a:pt x="582034"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4" y="3944271"/>
                    <a:pt x="582034" y="3982920"/>
                  </a:cubicBezTo>
                  <a:cubicBezTo>
                    <a:pt x="582034" y="4021569"/>
                    <a:pt x="561037" y="4060217"/>
                    <a:pt x="519463" y="4097186"/>
                  </a:cubicBezTo>
                  <a:lnTo>
                    <a:pt x="146558" y="4429901"/>
                  </a:lnTo>
                  <a:close/>
                  <a:moveTo>
                    <a:pt x="7979" y="4416458"/>
                  </a:moveTo>
                  <a:lnTo>
                    <a:pt x="145718" y="4426960"/>
                  </a:lnTo>
                  <a:lnTo>
                    <a:pt x="517783" y="4093405"/>
                  </a:lnTo>
                  <a:cubicBezTo>
                    <a:pt x="558517" y="4056856"/>
                    <a:pt x="579514" y="4019048"/>
                    <a:pt x="579514" y="3981239"/>
                  </a:cubicBezTo>
                  <a:cubicBezTo>
                    <a:pt x="579514" y="3943431"/>
                    <a:pt x="558937" y="3905622"/>
                    <a:pt x="517783" y="3869074"/>
                  </a:cubicBezTo>
                  <a:lnTo>
                    <a:pt x="265401" y="3643063"/>
                  </a:lnTo>
                  <a:cubicBezTo>
                    <a:pt x="227606" y="3609455"/>
                    <a:pt x="208709" y="3574588"/>
                    <a:pt x="208709" y="3539299"/>
                  </a:cubicBezTo>
                  <a:cubicBezTo>
                    <a:pt x="208709" y="3504011"/>
                    <a:pt x="227606" y="3469144"/>
                    <a:pt x="265401" y="3435536"/>
                  </a:cubicBezTo>
                  <a:lnTo>
                    <a:pt x="517783" y="3209525"/>
                  </a:lnTo>
                  <a:cubicBezTo>
                    <a:pt x="558517" y="3172977"/>
                    <a:pt x="579514" y="3135168"/>
                    <a:pt x="579514" y="3097360"/>
                  </a:cubicBezTo>
                  <a:cubicBezTo>
                    <a:pt x="579514" y="3059551"/>
                    <a:pt x="558937" y="3021743"/>
                    <a:pt x="517783" y="2985194"/>
                  </a:cubicBezTo>
                  <a:lnTo>
                    <a:pt x="265401" y="2759183"/>
                  </a:lnTo>
                  <a:cubicBezTo>
                    <a:pt x="227606" y="2725576"/>
                    <a:pt x="208709" y="2690708"/>
                    <a:pt x="208709" y="2655420"/>
                  </a:cubicBezTo>
                  <a:cubicBezTo>
                    <a:pt x="208709" y="2620132"/>
                    <a:pt x="227606" y="2585264"/>
                    <a:pt x="265401" y="2551657"/>
                  </a:cubicBezTo>
                  <a:lnTo>
                    <a:pt x="517783" y="2325645"/>
                  </a:lnTo>
                  <a:cubicBezTo>
                    <a:pt x="558517" y="2289097"/>
                    <a:pt x="579514" y="2251289"/>
                    <a:pt x="579514" y="2213480"/>
                  </a:cubicBezTo>
                  <a:cubicBezTo>
                    <a:pt x="579514" y="2175672"/>
                    <a:pt x="558937" y="2137863"/>
                    <a:pt x="517783" y="2101315"/>
                  </a:cubicBezTo>
                  <a:lnTo>
                    <a:pt x="265820" y="1875304"/>
                  </a:lnTo>
                  <a:cubicBezTo>
                    <a:pt x="228026" y="1841696"/>
                    <a:pt x="209129" y="1806828"/>
                    <a:pt x="209129" y="1771540"/>
                  </a:cubicBezTo>
                  <a:cubicBezTo>
                    <a:pt x="209129" y="1736252"/>
                    <a:pt x="228026" y="1701384"/>
                    <a:pt x="265820" y="1667777"/>
                  </a:cubicBezTo>
                  <a:lnTo>
                    <a:pt x="518203" y="1441766"/>
                  </a:lnTo>
                  <a:cubicBezTo>
                    <a:pt x="558937" y="1405217"/>
                    <a:pt x="579934" y="1367409"/>
                    <a:pt x="579934" y="1329600"/>
                  </a:cubicBezTo>
                  <a:cubicBezTo>
                    <a:pt x="579934" y="1291792"/>
                    <a:pt x="559357" y="1253983"/>
                    <a:pt x="518203" y="1217435"/>
                  </a:cubicBezTo>
                  <a:lnTo>
                    <a:pt x="265820" y="991424"/>
                  </a:lnTo>
                  <a:cubicBezTo>
                    <a:pt x="228026" y="957816"/>
                    <a:pt x="209129" y="922949"/>
                    <a:pt x="209129" y="887660"/>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6" y="410433"/>
                    <a:pt x="435056" y="445721"/>
                  </a:cubicBezTo>
                  <a:cubicBezTo>
                    <a:pt x="435056" y="481009"/>
                    <a:pt x="416158" y="515877"/>
                    <a:pt x="378364" y="549484"/>
                  </a:cubicBezTo>
                  <a:lnTo>
                    <a:pt x="125981" y="775495"/>
                  </a:lnTo>
                  <a:cubicBezTo>
                    <a:pt x="84827" y="812884"/>
                    <a:pt x="64250" y="850692"/>
                    <a:pt x="64250" y="888501"/>
                  </a:cubicBezTo>
                  <a:cubicBezTo>
                    <a:pt x="64250" y="926309"/>
                    <a:pt x="84827" y="964118"/>
                    <a:pt x="125981" y="1000666"/>
                  </a:cubicBezTo>
                  <a:lnTo>
                    <a:pt x="378364" y="1226677"/>
                  </a:lnTo>
                  <a:cubicBezTo>
                    <a:pt x="416158" y="1260285"/>
                    <a:pt x="435056" y="1295153"/>
                    <a:pt x="435056" y="1330441"/>
                  </a:cubicBezTo>
                  <a:cubicBezTo>
                    <a:pt x="435056" y="1365729"/>
                    <a:pt x="416158" y="1400596"/>
                    <a:pt x="378364" y="1434204"/>
                  </a:cubicBezTo>
                  <a:lnTo>
                    <a:pt x="125981" y="1660215"/>
                  </a:lnTo>
                  <a:cubicBezTo>
                    <a:pt x="85247" y="1696763"/>
                    <a:pt x="64250" y="1734572"/>
                    <a:pt x="64250" y="1772380"/>
                  </a:cubicBezTo>
                  <a:cubicBezTo>
                    <a:pt x="64250" y="1810189"/>
                    <a:pt x="84827" y="1847998"/>
                    <a:pt x="125981" y="1884546"/>
                  </a:cubicBezTo>
                  <a:lnTo>
                    <a:pt x="377944" y="2110557"/>
                  </a:lnTo>
                  <a:cubicBezTo>
                    <a:pt x="415738" y="2144164"/>
                    <a:pt x="434635" y="2179032"/>
                    <a:pt x="434635" y="2214320"/>
                  </a:cubicBezTo>
                  <a:cubicBezTo>
                    <a:pt x="434635" y="2249608"/>
                    <a:pt x="415738" y="2284476"/>
                    <a:pt x="377944" y="2318084"/>
                  </a:cubicBezTo>
                  <a:lnTo>
                    <a:pt x="125561" y="2543675"/>
                  </a:lnTo>
                  <a:cubicBezTo>
                    <a:pt x="84827" y="2580223"/>
                    <a:pt x="63831" y="2618031"/>
                    <a:pt x="63831" y="2655840"/>
                  </a:cubicBezTo>
                  <a:cubicBezTo>
                    <a:pt x="63831" y="2693649"/>
                    <a:pt x="84408"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3682"/>
                    <a:pt x="64250" y="3501491"/>
                    <a:pt x="64250" y="3539299"/>
                  </a:cubicBezTo>
                  <a:cubicBezTo>
                    <a:pt x="64250" y="3577108"/>
                    <a:pt x="84827" y="3614917"/>
                    <a:pt x="125981" y="3651465"/>
                  </a:cubicBezTo>
                  <a:lnTo>
                    <a:pt x="378364" y="3877476"/>
                  </a:lnTo>
                  <a:cubicBezTo>
                    <a:pt x="416158" y="3911083"/>
                    <a:pt x="435056" y="3945952"/>
                    <a:pt x="435056" y="3981239"/>
                  </a:cubicBezTo>
                  <a:cubicBezTo>
                    <a:pt x="435056" y="4016527"/>
                    <a:pt x="416158" y="4051395"/>
                    <a:pt x="378364" y="4085003"/>
                  </a:cubicBezTo>
                  <a:lnTo>
                    <a:pt x="797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2" name="Google Shape;922;p23"/>
            <p:cNvSpPr/>
            <p:nvPr/>
          </p:nvSpPr>
          <p:spPr>
            <a:xfrm>
              <a:off x="3480022" y="1190986"/>
              <a:ext cx="582453" cy="4429060"/>
            </a:xfrm>
            <a:custGeom>
              <a:rect b="b" l="l" r="r" t="t"/>
              <a:pathLst>
                <a:path extrusionOk="0" h="4429060" w="582453">
                  <a:moveTo>
                    <a:pt x="146558" y="4429061"/>
                  </a:moveTo>
                  <a:lnTo>
                    <a:pt x="145718" y="4429061"/>
                  </a:lnTo>
                  <a:lnTo>
                    <a:pt x="0" y="4418138"/>
                  </a:lnTo>
                  <a:lnTo>
                    <a:pt x="375424" y="4082062"/>
                  </a:lnTo>
                  <a:cubicBezTo>
                    <a:pt x="412379" y="4048875"/>
                    <a:pt x="431276" y="4014847"/>
                    <a:pt x="431276" y="3980819"/>
                  </a:cubicBezTo>
                  <a:cubicBezTo>
                    <a:pt x="431276" y="3946791"/>
                    <a:pt x="412379" y="3912344"/>
                    <a:pt x="375424" y="3879576"/>
                  </a:cubicBezTo>
                  <a:lnTo>
                    <a:pt x="123042" y="3653565"/>
                  </a:lnTo>
                  <a:cubicBezTo>
                    <a:pt x="81468" y="3616177"/>
                    <a:pt x="60471" y="3577948"/>
                    <a:pt x="60471" y="3539300"/>
                  </a:cubicBezTo>
                  <a:cubicBezTo>
                    <a:pt x="60471" y="3500651"/>
                    <a:pt x="81468" y="3462002"/>
                    <a:pt x="123042" y="3425034"/>
                  </a:cubicBezTo>
                  <a:lnTo>
                    <a:pt x="375424" y="3199023"/>
                  </a:lnTo>
                  <a:cubicBezTo>
                    <a:pt x="412379" y="3165835"/>
                    <a:pt x="431276" y="3131808"/>
                    <a:pt x="431276" y="3097780"/>
                  </a:cubicBezTo>
                  <a:cubicBezTo>
                    <a:pt x="431276" y="3063752"/>
                    <a:pt x="412379" y="3029304"/>
                    <a:pt x="375424" y="2996537"/>
                  </a:cubicBezTo>
                  <a:lnTo>
                    <a:pt x="123042" y="2770526"/>
                  </a:lnTo>
                  <a:cubicBezTo>
                    <a:pt x="81468" y="2733137"/>
                    <a:pt x="60471" y="2694909"/>
                    <a:pt x="60471" y="2656260"/>
                  </a:cubicBezTo>
                  <a:cubicBezTo>
                    <a:pt x="60471" y="2617611"/>
                    <a:pt x="81468" y="2578963"/>
                    <a:pt x="123042" y="2541994"/>
                  </a:cubicBezTo>
                  <a:lnTo>
                    <a:pt x="375424" y="2315983"/>
                  </a:lnTo>
                  <a:cubicBezTo>
                    <a:pt x="412379" y="2282796"/>
                    <a:pt x="431276" y="2248768"/>
                    <a:pt x="431276" y="2214740"/>
                  </a:cubicBezTo>
                  <a:cubicBezTo>
                    <a:pt x="431276" y="2180713"/>
                    <a:pt x="412379" y="2146265"/>
                    <a:pt x="375424" y="2113497"/>
                  </a:cubicBezTo>
                  <a:lnTo>
                    <a:pt x="123461" y="1887486"/>
                  </a:lnTo>
                  <a:cubicBezTo>
                    <a:pt x="81888" y="1850098"/>
                    <a:pt x="60891" y="1811869"/>
                    <a:pt x="60891" y="1773221"/>
                  </a:cubicBezTo>
                  <a:cubicBezTo>
                    <a:pt x="60891" y="1734572"/>
                    <a:pt x="81888" y="1695923"/>
                    <a:pt x="123461" y="1658955"/>
                  </a:cubicBezTo>
                  <a:lnTo>
                    <a:pt x="375844" y="1432944"/>
                  </a:lnTo>
                  <a:cubicBezTo>
                    <a:pt x="412799" y="1399756"/>
                    <a:pt x="431696" y="1365728"/>
                    <a:pt x="431696" y="1331701"/>
                  </a:cubicBezTo>
                  <a:cubicBezTo>
                    <a:pt x="431696" y="1297673"/>
                    <a:pt x="412799" y="1263225"/>
                    <a:pt x="375844" y="1230458"/>
                  </a:cubicBezTo>
                  <a:lnTo>
                    <a:pt x="123461" y="1004447"/>
                  </a:lnTo>
                  <a:cubicBezTo>
                    <a:pt x="81888" y="967058"/>
                    <a:pt x="60891" y="928830"/>
                    <a:pt x="60891" y="890181"/>
                  </a:cubicBezTo>
                  <a:cubicBezTo>
                    <a:pt x="60891" y="851532"/>
                    <a:pt x="81888" y="812884"/>
                    <a:pt x="123461" y="775915"/>
                  </a:cubicBezTo>
                  <a:lnTo>
                    <a:pt x="375844" y="549904"/>
                  </a:lnTo>
                  <a:cubicBezTo>
                    <a:pt x="412799" y="516717"/>
                    <a:pt x="431696" y="482689"/>
                    <a:pt x="431696" y="448661"/>
                  </a:cubicBezTo>
                  <a:cubicBezTo>
                    <a:pt x="431696" y="414634"/>
                    <a:pt x="412799" y="380186"/>
                    <a:pt x="375844" y="347418"/>
                  </a:cubicBezTo>
                  <a:lnTo>
                    <a:pt x="420" y="11343"/>
                  </a:lnTo>
                  <a:lnTo>
                    <a:pt x="146558" y="420"/>
                  </a:lnTo>
                  <a:lnTo>
                    <a:pt x="146978" y="840"/>
                  </a:lnTo>
                  <a:lnTo>
                    <a:pt x="519883" y="334816"/>
                  </a:lnTo>
                  <a:cubicBezTo>
                    <a:pt x="561457" y="372204"/>
                    <a:pt x="582454" y="410433"/>
                    <a:pt x="582454" y="449081"/>
                  </a:cubicBezTo>
                  <a:cubicBezTo>
                    <a:pt x="582454" y="487730"/>
                    <a:pt x="561457" y="526379"/>
                    <a:pt x="519883" y="563347"/>
                  </a:cubicBezTo>
                  <a:lnTo>
                    <a:pt x="267500" y="789358"/>
                  </a:lnTo>
                  <a:cubicBezTo>
                    <a:pt x="230546" y="822546"/>
                    <a:pt x="211648" y="856574"/>
                    <a:pt x="211648" y="890601"/>
                  </a:cubicBezTo>
                  <a:cubicBezTo>
                    <a:pt x="211648" y="924629"/>
                    <a:pt x="230546" y="959077"/>
                    <a:pt x="267500" y="991844"/>
                  </a:cubicBezTo>
                  <a:lnTo>
                    <a:pt x="519883" y="1217855"/>
                  </a:lnTo>
                  <a:cubicBezTo>
                    <a:pt x="561457" y="1255244"/>
                    <a:pt x="582454" y="1293472"/>
                    <a:pt x="582454" y="1332121"/>
                  </a:cubicBezTo>
                  <a:cubicBezTo>
                    <a:pt x="582454" y="1370770"/>
                    <a:pt x="561457" y="1409418"/>
                    <a:pt x="519883" y="1446807"/>
                  </a:cubicBezTo>
                  <a:lnTo>
                    <a:pt x="267500" y="1672818"/>
                  </a:lnTo>
                  <a:cubicBezTo>
                    <a:pt x="230546" y="1706005"/>
                    <a:pt x="211648" y="1740033"/>
                    <a:pt x="211648" y="1774061"/>
                  </a:cubicBezTo>
                  <a:cubicBezTo>
                    <a:pt x="211648" y="1808088"/>
                    <a:pt x="230546" y="1842536"/>
                    <a:pt x="267500" y="1875304"/>
                  </a:cubicBezTo>
                  <a:lnTo>
                    <a:pt x="519463" y="2101315"/>
                  </a:lnTo>
                  <a:cubicBezTo>
                    <a:pt x="561037" y="2138703"/>
                    <a:pt x="582033" y="2176932"/>
                    <a:pt x="582033" y="2215580"/>
                  </a:cubicBezTo>
                  <a:cubicBezTo>
                    <a:pt x="582033" y="2254229"/>
                    <a:pt x="561037" y="2292878"/>
                    <a:pt x="519463" y="2330267"/>
                  </a:cubicBezTo>
                  <a:lnTo>
                    <a:pt x="267080" y="2556278"/>
                  </a:lnTo>
                  <a:cubicBezTo>
                    <a:pt x="230126" y="2589465"/>
                    <a:pt x="211229" y="2623493"/>
                    <a:pt x="211229" y="2657520"/>
                  </a:cubicBezTo>
                  <a:cubicBezTo>
                    <a:pt x="211229" y="2691548"/>
                    <a:pt x="230126" y="2725996"/>
                    <a:pt x="267080" y="2758763"/>
                  </a:cubicBezTo>
                  <a:lnTo>
                    <a:pt x="519463" y="2984774"/>
                  </a:lnTo>
                  <a:cubicBezTo>
                    <a:pt x="561037" y="3022163"/>
                    <a:pt x="582033" y="3060391"/>
                    <a:pt x="582033" y="3099040"/>
                  </a:cubicBezTo>
                  <a:cubicBezTo>
                    <a:pt x="582033" y="3137689"/>
                    <a:pt x="561037" y="3176337"/>
                    <a:pt x="519463" y="3213306"/>
                  </a:cubicBezTo>
                  <a:lnTo>
                    <a:pt x="267080" y="3439317"/>
                  </a:lnTo>
                  <a:cubicBezTo>
                    <a:pt x="230126" y="3472504"/>
                    <a:pt x="211229" y="3506532"/>
                    <a:pt x="211229" y="3540560"/>
                  </a:cubicBezTo>
                  <a:cubicBezTo>
                    <a:pt x="211229" y="3574587"/>
                    <a:pt x="230126" y="3609035"/>
                    <a:pt x="267080" y="3641803"/>
                  </a:cubicBezTo>
                  <a:lnTo>
                    <a:pt x="519463" y="3867814"/>
                  </a:lnTo>
                  <a:cubicBezTo>
                    <a:pt x="561037" y="3905202"/>
                    <a:pt x="582033" y="3943431"/>
                    <a:pt x="582033" y="3982079"/>
                  </a:cubicBezTo>
                  <a:cubicBezTo>
                    <a:pt x="582033" y="4020728"/>
                    <a:pt x="561037" y="4059377"/>
                    <a:pt x="519463" y="4096346"/>
                  </a:cubicBezTo>
                  <a:lnTo>
                    <a:pt x="146558" y="4429061"/>
                  </a:lnTo>
                  <a:close/>
                  <a:moveTo>
                    <a:pt x="7559" y="4415618"/>
                  </a:moveTo>
                  <a:lnTo>
                    <a:pt x="145298" y="4426120"/>
                  </a:lnTo>
                  <a:lnTo>
                    <a:pt x="517363" y="4092565"/>
                  </a:lnTo>
                  <a:cubicBezTo>
                    <a:pt x="558097" y="4056016"/>
                    <a:pt x="579094" y="4018207"/>
                    <a:pt x="579094" y="3980399"/>
                  </a:cubicBezTo>
                  <a:cubicBezTo>
                    <a:pt x="579094" y="3942590"/>
                    <a:pt x="558517" y="3904782"/>
                    <a:pt x="517363" y="3868234"/>
                  </a:cubicBezTo>
                  <a:lnTo>
                    <a:pt x="265820" y="3642223"/>
                  </a:lnTo>
                  <a:cubicBezTo>
                    <a:pt x="228026" y="3608615"/>
                    <a:pt x="209129" y="3573747"/>
                    <a:pt x="209129" y="3538459"/>
                  </a:cubicBezTo>
                  <a:cubicBezTo>
                    <a:pt x="209129" y="3503171"/>
                    <a:pt x="228026" y="3468303"/>
                    <a:pt x="265820" y="3434696"/>
                  </a:cubicBezTo>
                  <a:lnTo>
                    <a:pt x="518203" y="3208685"/>
                  </a:lnTo>
                  <a:cubicBezTo>
                    <a:pt x="558937" y="3172137"/>
                    <a:pt x="579934" y="3134328"/>
                    <a:pt x="579934" y="3096519"/>
                  </a:cubicBezTo>
                  <a:cubicBezTo>
                    <a:pt x="579934" y="3058711"/>
                    <a:pt x="559357" y="3020902"/>
                    <a:pt x="518203" y="2984354"/>
                  </a:cubicBezTo>
                  <a:lnTo>
                    <a:pt x="265820" y="2758763"/>
                  </a:lnTo>
                  <a:cubicBezTo>
                    <a:pt x="228026" y="2725156"/>
                    <a:pt x="209129" y="2690288"/>
                    <a:pt x="209129" y="2655000"/>
                  </a:cubicBezTo>
                  <a:cubicBezTo>
                    <a:pt x="209129" y="2619712"/>
                    <a:pt x="228026" y="2584844"/>
                    <a:pt x="265820" y="2551236"/>
                  </a:cubicBezTo>
                  <a:lnTo>
                    <a:pt x="518203" y="2325225"/>
                  </a:lnTo>
                  <a:cubicBezTo>
                    <a:pt x="558937" y="2288677"/>
                    <a:pt x="579934" y="2250869"/>
                    <a:pt x="579934" y="2213060"/>
                  </a:cubicBezTo>
                  <a:cubicBezTo>
                    <a:pt x="579934" y="2175251"/>
                    <a:pt x="559357" y="2137443"/>
                    <a:pt x="518203" y="2100895"/>
                  </a:cubicBezTo>
                  <a:lnTo>
                    <a:pt x="265820" y="1874884"/>
                  </a:lnTo>
                  <a:cubicBezTo>
                    <a:pt x="228026" y="1841276"/>
                    <a:pt x="209129" y="1806408"/>
                    <a:pt x="209129" y="1771120"/>
                  </a:cubicBezTo>
                  <a:cubicBezTo>
                    <a:pt x="209129" y="1735832"/>
                    <a:pt x="228026" y="1700964"/>
                    <a:pt x="265820" y="1667357"/>
                  </a:cubicBezTo>
                  <a:lnTo>
                    <a:pt x="518203" y="1441346"/>
                  </a:lnTo>
                  <a:cubicBezTo>
                    <a:pt x="558937" y="1404797"/>
                    <a:pt x="579934" y="1366989"/>
                    <a:pt x="579934" y="1329180"/>
                  </a:cubicBezTo>
                  <a:cubicBezTo>
                    <a:pt x="579934" y="1291372"/>
                    <a:pt x="559357" y="1253563"/>
                    <a:pt x="518203" y="1217015"/>
                  </a:cubicBezTo>
                  <a:lnTo>
                    <a:pt x="265820" y="991424"/>
                  </a:lnTo>
                  <a:cubicBezTo>
                    <a:pt x="228026" y="957816"/>
                    <a:pt x="209129" y="922948"/>
                    <a:pt x="209129" y="887661"/>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5" y="410433"/>
                    <a:pt x="435055" y="445721"/>
                  </a:cubicBezTo>
                  <a:cubicBezTo>
                    <a:pt x="435055" y="481009"/>
                    <a:pt x="416158" y="515877"/>
                    <a:pt x="378364" y="549484"/>
                  </a:cubicBezTo>
                  <a:lnTo>
                    <a:pt x="125981" y="775495"/>
                  </a:lnTo>
                  <a:cubicBezTo>
                    <a:pt x="84827" y="812043"/>
                    <a:pt x="64250" y="849852"/>
                    <a:pt x="64250" y="887661"/>
                  </a:cubicBezTo>
                  <a:cubicBezTo>
                    <a:pt x="64250" y="925469"/>
                    <a:pt x="84827" y="963278"/>
                    <a:pt x="125981" y="999826"/>
                  </a:cubicBezTo>
                  <a:lnTo>
                    <a:pt x="378364" y="1225837"/>
                  </a:lnTo>
                  <a:cubicBezTo>
                    <a:pt x="416158" y="1259445"/>
                    <a:pt x="435055" y="1294312"/>
                    <a:pt x="435055" y="1329600"/>
                  </a:cubicBezTo>
                  <a:cubicBezTo>
                    <a:pt x="435055" y="1364888"/>
                    <a:pt x="416158" y="1399756"/>
                    <a:pt x="378364" y="1433364"/>
                  </a:cubicBezTo>
                  <a:lnTo>
                    <a:pt x="125981" y="1659375"/>
                  </a:lnTo>
                  <a:cubicBezTo>
                    <a:pt x="85247" y="1695923"/>
                    <a:pt x="64250" y="1733732"/>
                    <a:pt x="64250" y="1771540"/>
                  </a:cubicBezTo>
                  <a:cubicBezTo>
                    <a:pt x="64250" y="1809349"/>
                    <a:pt x="84827" y="1847157"/>
                    <a:pt x="125981" y="1883705"/>
                  </a:cubicBezTo>
                  <a:lnTo>
                    <a:pt x="377944" y="2109717"/>
                  </a:lnTo>
                  <a:cubicBezTo>
                    <a:pt x="415738" y="2143324"/>
                    <a:pt x="434635" y="2178192"/>
                    <a:pt x="434635" y="2213480"/>
                  </a:cubicBezTo>
                  <a:cubicBezTo>
                    <a:pt x="434635" y="2248768"/>
                    <a:pt x="415738" y="2283636"/>
                    <a:pt x="377944" y="2317243"/>
                  </a:cubicBezTo>
                  <a:lnTo>
                    <a:pt x="125561" y="2542834"/>
                  </a:lnTo>
                  <a:cubicBezTo>
                    <a:pt x="84827" y="2579383"/>
                    <a:pt x="63831" y="2617191"/>
                    <a:pt x="63831" y="2655000"/>
                  </a:cubicBezTo>
                  <a:cubicBezTo>
                    <a:pt x="63831" y="2692808"/>
                    <a:pt x="84407" y="2730617"/>
                    <a:pt x="125561" y="2767165"/>
                  </a:cubicBezTo>
                  <a:lnTo>
                    <a:pt x="377944" y="2993176"/>
                  </a:lnTo>
                  <a:cubicBezTo>
                    <a:pt x="415738" y="3026784"/>
                    <a:pt x="434635" y="3061652"/>
                    <a:pt x="434635" y="3096940"/>
                  </a:cubicBezTo>
                  <a:cubicBezTo>
                    <a:pt x="434635" y="3132228"/>
                    <a:pt x="415738" y="3167095"/>
                    <a:pt x="377944" y="3200703"/>
                  </a:cubicBezTo>
                  <a:lnTo>
                    <a:pt x="125561" y="3426714"/>
                  </a:lnTo>
                  <a:cubicBezTo>
                    <a:pt x="84827" y="3462842"/>
                    <a:pt x="64250" y="3500651"/>
                    <a:pt x="64250" y="3538459"/>
                  </a:cubicBezTo>
                  <a:cubicBezTo>
                    <a:pt x="64250" y="3576268"/>
                    <a:pt x="84827" y="3614076"/>
                    <a:pt x="125981" y="3650625"/>
                  </a:cubicBezTo>
                  <a:lnTo>
                    <a:pt x="378364" y="3876636"/>
                  </a:lnTo>
                  <a:cubicBezTo>
                    <a:pt x="416158" y="3910243"/>
                    <a:pt x="435055" y="3945111"/>
                    <a:pt x="435055" y="3980399"/>
                  </a:cubicBezTo>
                  <a:cubicBezTo>
                    <a:pt x="435055" y="4015687"/>
                    <a:pt x="416158" y="4050555"/>
                    <a:pt x="378364" y="4084163"/>
                  </a:cubicBezTo>
                  <a:lnTo>
                    <a:pt x="7559" y="44156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3" name="Google Shape;923;p23"/>
            <p:cNvSpPr/>
            <p:nvPr/>
          </p:nvSpPr>
          <p:spPr>
            <a:xfrm>
              <a:off x="3967150" y="1189305"/>
              <a:ext cx="582033" cy="4430740"/>
            </a:xfrm>
            <a:custGeom>
              <a:rect b="b" l="l" r="r" t="t"/>
              <a:pathLst>
                <a:path extrusionOk="0" h="4430740" w="582033">
                  <a:moveTo>
                    <a:pt x="146138" y="4430741"/>
                  </a:moveTo>
                  <a:lnTo>
                    <a:pt x="0" y="4419819"/>
                  </a:lnTo>
                  <a:lnTo>
                    <a:pt x="375424" y="4083743"/>
                  </a:lnTo>
                  <a:cubicBezTo>
                    <a:pt x="412379" y="4050555"/>
                    <a:pt x="431276" y="4016527"/>
                    <a:pt x="431276" y="3982500"/>
                  </a:cubicBezTo>
                  <a:cubicBezTo>
                    <a:pt x="431276" y="3948472"/>
                    <a:pt x="412379" y="3914024"/>
                    <a:pt x="375424" y="3881257"/>
                  </a:cubicBezTo>
                  <a:lnTo>
                    <a:pt x="123042" y="3654826"/>
                  </a:lnTo>
                  <a:cubicBezTo>
                    <a:pt x="81468" y="3617437"/>
                    <a:pt x="60471" y="3579208"/>
                    <a:pt x="60471" y="3540560"/>
                  </a:cubicBezTo>
                  <a:cubicBezTo>
                    <a:pt x="60471" y="3501911"/>
                    <a:pt x="81468" y="3463262"/>
                    <a:pt x="123042" y="3426294"/>
                  </a:cubicBezTo>
                  <a:lnTo>
                    <a:pt x="375424" y="3200283"/>
                  </a:lnTo>
                  <a:cubicBezTo>
                    <a:pt x="412379" y="3167095"/>
                    <a:pt x="431276" y="3133068"/>
                    <a:pt x="431276" y="3099040"/>
                  </a:cubicBezTo>
                  <a:cubicBezTo>
                    <a:pt x="431276" y="3065012"/>
                    <a:pt x="412379" y="3030565"/>
                    <a:pt x="375424" y="2997797"/>
                  </a:cubicBezTo>
                  <a:lnTo>
                    <a:pt x="123042" y="2770946"/>
                  </a:lnTo>
                  <a:cubicBezTo>
                    <a:pt x="81468" y="2733557"/>
                    <a:pt x="60471" y="2695329"/>
                    <a:pt x="60471" y="2656680"/>
                  </a:cubicBezTo>
                  <a:cubicBezTo>
                    <a:pt x="60471" y="2618031"/>
                    <a:pt x="81468" y="2579383"/>
                    <a:pt x="123042" y="2542414"/>
                  </a:cubicBezTo>
                  <a:lnTo>
                    <a:pt x="375424" y="2316403"/>
                  </a:lnTo>
                  <a:cubicBezTo>
                    <a:pt x="412379" y="2283216"/>
                    <a:pt x="431276" y="2249188"/>
                    <a:pt x="431276" y="2215160"/>
                  </a:cubicBezTo>
                  <a:cubicBezTo>
                    <a:pt x="431276" y="2181133"/>
                    <a:pt x="412379" y="2146685"/>
                    <a:pt x="375424" y="2113918"/>
                  </a:cubicBezTo>
                  <a:lnTo>
                    <a:pt x="123461" y="1887906"/>
                  </a:lnTo>
                  <a:cubicBezTo>
                    <a:pt x="81888" y="1850518"/>
                    <a:pt x="60891" y="1812289"/>
                    <a:pt x="60891" y="1773641"/>
                  </a:cubicBezTo>
                  <a:cubicBezTo>
                    <a:pt x="60891" y="1734992"/>
                    <a:pt x="81888" y="1696343"/>
                    <a:pt x="123461" y="1659375"/>
                  </a:cubicBezTo>
                  <a:lnTo>
                    <a:pt x="375844" y="1433364"/>
                  </a:lnTo>
                  <a:cubicBezTo>
                    <a:pt x="412799" y="1400176"/>
                    <a:pt x="431696" y="1366149"/>
                    <a:pt x="431696" y="1332121"/>
                  </a:cubicBezTo>
                  <a:cubicBezTo>
                    <a:pt x="431696" y="1298093"/>
                    <a:pt x="412799" y="1263645"/>
                    <a:pt x="375844" y="1230878"/>
                  </a:cubicBezTo>
                  <a:lnTo>
                    <a:pt x="123042" y="1004027"/>
                  </a:lnTo>
                  <a:cubicBezTo>
                    <a:pt x="81468" y="966638"/>
                    <a:pt x="60471" y="928410"/>
                    <a:pt x="60471" y="889761"/>
                  </a:cubicBezTo>
                  <a:cubicBezTo>
                    <a:pt x="60471" y="851112"/>
                    <a:pt x="81468" y="812464"/>
                    <a:pt x="123042" y="775495"/>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4" y="410013"/>
                    <a:pt x="582034" y="448661"/>
                  </a:cubicBezTo>
                  <a:cubicBezTo>
                    <a:pt x="582034"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4" y="1293052"/>
                    <a:pt x="582034" y="1331701"/>
                  </a:cubicBezTo>
                  <a:cubicBezTo>
                    <a:pt x="582034" y="1370350"/>
                    <a:pt x="561037" y="1408998"/>
                    <a:pt x="519463" y="1446387"/>
                  </a:cubicBezTo>
                  <a:lnTo>
                    <a:pt x="267080" y="1672398"/>
                  </a:lnTo>
                  <a:cubicBezTo>
                    <a:pt x="230126" y="1705585"/>
                    <a:pt x="211229" y="1739613"/>
                    <a:pt x="211229" y="1773641"/>
                  </a:cubicBezTo>
                  <a:cubicBezTo>
                    <a:pt x="211229" y="1807668"/>
                    <a:pt x="230126" y="1842116"/>
                    <a:pt x="267080" y="1874883"/>
                  </a:cubicBezTo>
                  <a:lnTo>
                    <a:pt x="519043" y="2100895"/>
                  </a:lnTo>
                  <a:cubicBezTo>
                    <a:pt x="560616" y="2138283"/>
                    <a:pt x="581613" y="2176512"/>
                    <a:pt x="581613" y="2215160"/>
                  </a:cubicBezTo>
                  <a:cubicBezTo>
                    <a:pt x="581613" y="2253809"/>
                    <a:pt x="560616" y="2292458"/>
                    <a:pt x="519043" y="2329846"/>
                  </a:cubicBezTo>
                  <a:lnTo>
                    <a:pt x="266660" y="2555857"/>
                  </a:lnTo>
                  <a:cubicBezTo>
                    <a:pt x="229706" y="2589045"/>
                    <a:pt x="210809" y="2623073"/>
                    <a:pt x="210809" y="2657100"/>
                  </a:cubicBezTo>
                  <a:cubicBezTo>
                    <a:pt x="210809" y="2691128"/>
                    <a:pt x="229706" y="2725576"/>
                    <a:pt x="266660" y="2758343"/>
                  </a:cubicBezTo>
                  <a:lnTo>
                    <a:pt x="519043" y="2984354"/>
                  </a:lnTo>
                  <a:cubicBezTo>
                    <a:pt x="560616" y="3021742"/>
                    <a:pt x="581613" y="3059971"/>
                    <a:pt x="581613" y="3098620"/>
                  </a:cubicBezTo>
                  <a:cubicBezTo>
                    <a:pt x="581613" y="3137269"/>
                    <a:pt x="560616" y="3175917"/>
                    <a:pt x="519043" y="3212886"/>
                  </a:cubicBezTo>
                  <a:lnTo>
                    <a:pt x="266660" y="3438897"/>
                  </a:lnTo>
                  <a:cubicBezTo>
                    <a:pt x="229706" y="3472084"/>
                    <a:pt x="210809" y="3506112"/>
                    <a:pt x="210809" y="3540140"/>
                  </a:cubicBezTo>
                  <a:cubicBezTo>
                    <a:pt x="210809" y="3574167"/>
                    <a:pt x="229706" y="3608615"/>
                    <a:pt x="266660" y="3641382"/>
                  </a:cubicBezTo>
                  <a:lnTo>
                    <a:pt x="519043" y="3867394"/>
                  </a:lnTo>
                  <a:cubicBezTo>
                    <a:pt x="560616" y="3904782"/>
                    <a:pt x="581613" y="3943011"/>
                    <a:pt x="581613" y="3981659"/>
                  </a:cubicBezTo>
                  <a:cubicBezTo>
                    <a:pt x="581613" y="4020308"/>
                    <a:pt x="560616" y="4058957"/>
                    <a:pt x="519043" y="4095925"/>
                  </a:cubicBezTo>
                  <a:lnTo>
                    <a:pt x="146138" y="4430741"/>
                  </a:lnTo>
                  <a:close/>
                  <a:moveTo>
                    <a:pt x="7139" y="4417298"/>
                  </a:moveTo>
                  <a:lnTo>
                    <a:pt x="144878" y="4427800"/>
                  </a:lnTo>
                  <a:lnTo>
                    <a:pt x="516943" y="4094245"/>
                  </a:lnTo>
                  <a:cubicBezTo>
                    <a:pt x="557677" y="4057696"/>
                    <a:pt x="578674" y="4019888"/>
                    <a:pt x="578674" y="3982079"/>
                  </a:cubicBezTo>
                  <a:cubicBezTo>
                    <a:pt x="578674" y="3944271"/>
                    <a:pt x="558097" y="3906462"/>
                    <a:pt x="516943" y="3869914"/>
                  </a:cubicBezTo>
                  <a:lnTo>
                    <a:pt x="264561" y="3643903"/>
                  </a:lnTo>
                  <a:cubicBezTo>
                    <a:pt x="226766" y="3610296"/>
                    <a:pt x="207869" y="3575428"/>
                    <a:pt x="207869" y="3540140"/>
                  </a:cubicBezTo>
                  <a:cubicBezTo>
                    <a:pt x="207869" y="3504852"/>
                    <a:pt x="226766" y="3469984"/>
                    <a:pt x="264561" y="3436376"/>
                  </a:cubicBezTo>
                  <a:lnTo>
                    <a:pt x="516943" y="3210365"/>
                  </a:lnTo>
                  <a:cubicBezTo>
                    <a:pt x="557677" y="3173817"/>
                    <a:pt x="578674" y="3136008"/>
                    <a:pt x="578674" y="3098200"/>
                  </a:cubicBezTo>
                  <a:cubicBezTo>
                    <a:pt x="578674" y="3060391"/>
                    <a:pt x="558097" y="3022583"/>
                    <a:pt x="516943" y="2986034"/>
                  </a:cubicBezTo>
                  <a:lnTo>
                    <a:pt x="264561" y="2760023"/>
                  </a:lnTo>
                  <a:cubicBezTo>
                    <a:pt x="226766" y="2726416"/>
                    <a:pt x="207869" y="2691548"/>
                    <a:pt x="207869" y="2656260"/>
                  </a:cubicBezTo>
                  <a:cubicBezTo>
                    <a:pt x="207869" y="2620972"/>
                    <a:pt x="226766" y="2586104"/>
                    <a:pt x="264561" y="2552497"/>
                  </a:cubicBezTo>
                  <a:lnTo>
                    <a:pt x="516943" y="2326485"/>
                  </a:lnTo>
                  <a:cubicBezTo>
                    <a:pt x="557677" y="2289937"/>
                    <a:pt x="578674" y="2252129"/>
                    <a:pt x="578674" y="2214320"/>
                  </a:cubicBezTo>
                  <a:cubicBezTo>
                    <a:pt x="578674" y="2176512"/>
                    <a:pt x="558097" y="2138703"/>
                    <a:pt x="516943" y="2102155"/>
                  </a:cubicBezTo>
                  <a:lnTo>
                    <a:pt x="264981" y="1876144"/>
                  </a:lnTo>
                  <a:cubicBezTo>
                    <a:pt x="227186" y="1842536"/>
                    <a:pt x="208289" y="1807668"/>
                    <a:pt x="208289" y="1772380"/>
                  </a:cubicBezTo>
                  <a:cubicBezTo>
                    <a:pt x="208289" y="1737092"/>
                    <a:pt x="227186" y="1702225"/>
                    <a:pt x="264981" y="1668617"/>
                  </a:cubicBezTo>
                  <a:lnTo>
                    <a:pt x="517363" y="1442606"/>
                  </a:lnTo>
                  <a:cubicBezTo>
                    <a:pt x="558097" y="1406058"/>
                    <a:pt x="579094" y="1368249"/>
                    <a:pt x="579094" y="1330441"/>
                  </a:cubicBezTo>
                  <a:cubicBezTo>
                    <a:pt x="579094" y="1292632"/>
                    <a:pt x="558517" y="1254823"/>
                    <a:pt x="517363" y="1218275"/>
                  </a:cubicBezTo>
                  <a:lnTo>
                    <a:pt x="264981" y="992264"/>
                  </a:lnTo>
                  <a:cubicBezTo>
                    <a:pt x="227186" y="958657"/>
                    <a:pt x="208289" y="923789"/>
                    <a:pt x="208289" y="888501"/>
                  </a:cubicBezTo>
                  <a:cubicBezTo>
                    <a:pt x="208289" y="853213"/>
                    <a:pt x="227186" y="818345"/>
                    <a:pt x="264981" y="784737"/>
                  </a:cubicBezTo>
                  <a:lnTo>
                    <a:pt x="517363" y="558726"/>
                  </a:lnTo>
                  <a:cubicBezTo>
                    <a:pt x="558097" y="522178"/>
                    <a:pt x="579094" y="484369"/>
                    <a:pt x="579094" y="446561"/>
                  </a:cubicBezTo>
                  <a:cubicBezTo>
                    <a:pt x="579094" y="408752"/>
                    <a:pt x="558517" y="370944"/>
                    <a:pt x="517363" y="334396"/>
                  </a:cubicBezTo>
                  <a:lnTo>
                    <a:pt x="145298" y="840"/>
                  </a:lnTo>
                  <a:lnTo>
                    <a:pt x="7559" y="11343"/>
                  </a:lnTo>
                  <a:lnTo>
                    <a:pt x="377524" y="342797"/>
                  </a:lnTo>
                  <a:cubicBezTo>
                    <a:pt x="415318" y="376405"/>
                    <a:pt x="434215" y="411273"/>
                    <a:pt x="434215" y="446561"/>
                  </a:cubicBezTo>
                  <a:cubicBezTo>
                    <a:pt x="434215" y="481849"/>
                    <a:pt x="415318" y="516717"/>
                    <a:pt x="377524" y="550324"/>
                  </a:cubicBezTo>
                  <a:lnTo>
                    <a:pt x="125141" y="776335"/>
                  </a:lnTo>
                  <a:cubicBezTo>
                    <a:pt x="84407" y="812884"/>
                    <a:pt x="63410" y="850692"/>
                    <a:pt x="63410" y="888501"/>
                  </a:cubicBezTo>
                  <a:cubicBezTo>
                    <a:pt x="63410" y="926309"/>
                    <a:pt x="83988" y="964118"/>
                    <a:pt x="125141" y="1000666"/>
                  </a:cubicBezTo>
                  <a:lnTo>
                    <a:pt x="377524" y="1226677"/>
                  </a:lnTo>
                  <a:cubicBezTo>
                    <a:pt x="415318" y="1260285"/>
                    <a:pt x="434215" y="1295153"/>
                    <a:pt x="434215" y="1330441"/>
                  </a:cubicBezTo>
                  <a:cubicBezTo>
                    <a:pt x="434215" y="1365728"/>
                    <a:pt x="415318" y="1400596"/>
                    <a:pt x="377524" y="1434204"/>
                  </a:cubicBezTo>
                  <a:lnTo>
                    <a:pt x="125141" y="1660215"/>
                  </a:lnTo>
                  <a:cubicBezTo>
                    <a:pt x="84407" y="1696763"/>
                    <a:pt x="63410" y="1734572"/>
                    <a:pt x="63410" y="1772380"/>
                  </a:cubicBezTo>
                  <a:cubicBezTo>
                    <a:pt x="63410" y="1810189"/>
                    <a:pt x="83988" y="1847997"/>
                    <a:pt x="125141" y="1884546"/>
                  </a:cubicBezTo>
                  <a:lnTo>
                    <a:pt x="377104" y="2110557"/>
                  </a:lnTo>
                  <a:cubicBezTo>
                    <a:pt x="414898" y="2144164"/>
                    <a:pt x="433795" y="2179032"/>
                    <a:pt x="433795" y="2214320"/>
                  </a:cubicBezTo>
                  <a:cubicBezTo>
                    <a:pt x="433795" y="2249608"/>
                    <a:pt x="414898" y="2284476"/>
                    <a:pt x="377104" y="2318084"/>
                  </a:cubicBezTo>
                  <a:lnTo>
                    <a:pt x="125141" y="2544515"/>
                  </a:lnTo>
                  <a:cubicBezTo>
                    <a:pt x="84407" y="2581063"/>
                    <a:pt x="63410" y="2618872"/>
                    <a:pt x="63410" y="2656680"/>
                  </a:cubicBezTo>
                  <a:cubicBezTo>
                    <a:pt x="63410" y="2694489"/>
                    <a:pt x="83988" y="2732297"/>
                    <a:pt x="125141" y="2768846"/>
                  </a:cubicBezTo>
                  <a:lnTo>
                    <a:pt x="377524" y="2994857"/>
                  </a:lnTo>
                  <a:cubicBezTo>
                    <a:pt x="415318" y="3028464"/>
                    <a:pt x="434215" y="3063332"/>
                    <a:pt x="434215" y="3098620"/>
                  </a:cubicBezTo>
                  <a:cubicBezTo>
                    <a:pt x="434215" y="3133908"/>
                    <a:pt x="415318" y="3168776"/>
                    <a:pt x="377524" y="3202383"/>
                  </a:cubicBezTo>
                  <a:lnTo>
                    <a:pt x="125141" y="3428395"/>
                  </a:lnTo>
                  <a:cubicBezTo>
                    <a:pt x="84407" y="3464943"/>
                    <a:pt x="63410" y="3502751"/>
                    <a:pt x="63410" y="3540560"/>
                  </a:cubicBezTo>
                  <a:cubicBezTo>
                    <a:pt x="63410" y="3578368"/>
                    <a:pt x="83988" y="3616177"/>
                    <a:pt x="125141" y="3652725"/>
                  </a:cubicBezTo>
                  <a:lnTo>
                    <a:pt x="377524" y="3878736"/>
                  </a:lnTo>
                  <a:cubicBezTo>
                    <a:pt x="415318" y="3912344"/>
                    <a:pt x="434215" y="3947212"/>
                    <a:pt x="434215" y="3982500"/>
                  </a:cubicBezTo>
                  <a:cubicBezTo>
                    <a:pt x="434215" y="4017787"/>
                    <a:pt x="415318" y="4052655"/>
                    <a:pt x="377524" y="4086263"/>
                  </a:cubicBezTo>
                  <a:lnTo>
                    <a:pt x="7139" y="44172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4" name="Google Shape;924;p23"/>
            <p:cNvSpPr/>
            <p:nvPr/>
          </p:nvSpPr>
          <p:spPr>
            <a:xfrm>
              <a:off x="4453857" y="1188885"/>
              <a:ext cx="582033" cy="4431160"/>
            </a:xfrm>
            <a:custGeom>
              <a:rect b="b" l="l" r="r" t="t"/>
              <a:pathLst>
                <a:path extrusionOk="0" h="4431160" w="582033">
                  <a:moveTo>
                    <a:pt x="146138" y="4431161"/>
                  </a:move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468" y="3618277"/>
                    <a:pt x="60471" y="3580049"/>
                    <a:pt x="60471" y="3541400"/>
                  </a:cubicBezTo>
                  <a:cubicBezTo>
                    <a:pt x="60471" y="3502751"/>
                    <a:pt x="81468" y="3464102"/>
                    <a:pt x="123042" y="3427134"/>
                  </a:cubicBezTo>
                  <a:lnTo>
                    <a:pt x="375424" y="3200283"/>
                  </a:lnTo>
                  <a:cubicBezTo>
                    <a:pt x="412379" y="3167095"/>
                    <a:pt x="431276" y="3133068"/>
                    <a:pt x="431276" y="3099040"/>
                  </a:cubicBezTo>
                  <a:cubicBezTo>
                    <a:pt x="431276" y="3065012"/>
                    <a:pt x="412379" y="3030565"/>
                    <a:pt x="375424" y="2997797"/>
                  </a:cubicBezTo>
                  <a:lnTo>
                    <a:pt x="123042" y="2771786"/>
                  </a:lnTo>
                  <a:cubicBezTo>
                    <a:pt x="81468" y="2734398"/>
                    <a:pt x="60471" y="2696169"/>
                    <a:pt x="60471" y="2657520"/>
                  </a:cubicBezTo>
                  <a:cubicBezTo>
                    <a:pt x="60471" y="2618872"/>
                    <a:pt x="81468" y="2580223"/>
                    <a:pt x="123042" y="2543254"/>
                  </a:cubicBezTo>
                  <a:lnTo>
                    <a:pt x="375424" y="2317243"/>
                  </a:lnTo>
                  <a:cubicBezTo>
                    <a:pt x="412379" y="2284056"/>
                    <a:pt x="431276" y="2250028"/>
                    <a:pt x="431276" y="2216001"/>
                  </a:cubicBezTo>
                  <a:cubicBezTo>
                    <a:pt x="431276" y="2181973"/>
                    <a:pt x="412379" y="2147525"/>
                    <a:pt x="375424" y="2114758"/>
                  </a:cubicBezTo>
                  <a:lnTo>
                    <a:pt x="123462" y="1888747"/>
                  </a:lnTo>
                  <a:cubicBezTo>
                    <a:pt x="81888" y="1851358"/>
                    <a:pt x="60891" y="1813130"/>
                    <a:pt x="60891" y="1774481"/>
                  </a:cubicBezTo>
                  <a:cubicBezTo>
                    <a:pt x="60891" y="1735832"/>
                    <a:pt x="81888" y="1697183"/>
                    <a:pt x="123462" y="1660215"/>
                  </a:cubicBezTo>
                  <a:lnTo>
                    <a:pt x="375844" y="1434204"/>
                  </a:lnTo>
                  <a:cubicBezTo>
                    <a:pt x="412799" y="1401017"/>
                    <a:pt x="431696" y="1366989"/>
                    <a:pt x="431696" y="1332961"/>
                  </a:cubicBezTo>
                  <a:cubicBezTo>
                    <a:pt x="431696" y="1298933"/>
                    <a:pt x="412799" y="1264486"/>
                    <a:pt x="375844" y="1231718"/>
                  </a:cubicBezTo>
                  <a:lnTo>
                    <a:pt x="123462" y="1005707"/>
                  </a:lnTo>
                  <a:cubicBezTo>
                    <a:pt x="81888" y="968319"/>
                    <a:pt x="60891" y="930090"/>
                    <a:pt x="60891" y="891441"/>
                  </a:cubicBezTo>
                  <a:cubicBezTo>
                    <a:pt x="60891" y="852793"/>
                    <a:pt x="81888" y="814144"/>
                    <a:pt x="123462" y="777176"/>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3" y="410013"/>
                    <a:pt x="582033" y="448661"/>
                  </a:cubicBezTo>
                  <a:cubicBezTo>
                    <a:pt x="582033"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3" y="1293052"/>
                    <a:pt x="582033" y="1331701"/>
                  </a:cubicBezTo>
                  <a:cubicBezTo>
                    <a:pt x="582033" y="1370350"/>
                    <a:pt x="561037" y="1408998"/>
                    <a:pt x="519463" y="1446387"/>
                  </a:cubicBezTo>
                  <a:lnTo>
                    <a:pt x="267080" y="1672398"/>
                  </a:lnTo>
                  <a:cubicBezTo>
                    <a:pt x="230126" y="1705585"/>
                    <a:pt x="211229" y="1739613"/>
                    <a:pt x="211229" y="1773641"/>
                  </a:cubicBezTo>
                  <a:cubicBezTo>
                    <a:pt x="211229" y="1807668"/>
                    <a:pt x="230126" y="1842116"/>
                    <a:pt x="267080" y="1874884"/>
                  </a:cubicBezTo>
                  <a:lnTo>
                    <a:pt x="519043" y="2100895"/>
                  </a:lnTo>
                  <a:cubicBezTo>
                    <a:pt x="560617" y="2138283"/>
                    <a:pt x="581614" y="2176512"/>
                    <a:pt x="581614" y="2215160"/>
                  </a:cubicBezTo>
                  <a:cubicBezTo>
                    <a:pt x="581614" y="2253809"/>
                    <a:pt x="560617" y="2292458"/>
                    <a:pt x="519043" y="2329846"/>
                  </a:cubicBezTo>
                  <a:lnTo>
                    <a:pt x="266660" y="2555857"/>
                  </a:lnTo>
                  <a:cubicBezTo>
                    <a:pt x="229706" y="2589045"/>
                    <a:pt x="210809" y="2623072"/>
                    <a:pt x="210809" y="2657100"/>
                  </a:cubicBezTo>
                  <a:cubicBezTo>
                    <a:pt x="210809" y="2691128"/>
                    <a:pt x="229706" y="2725576"/>
                    <a:pt x="266660" y="2758343"/>
                  </a:cubicBezTo>
                  <a:lnTo>
                    <a:pt x="519043" y="2984354"/>
                  </a:lnTo>
                  <a:cubicBezTo>
                    <a:pt x="560617" y="3021743"/>
                    <a:pt x="581614" y="3059971"/>
                    <a:pt x="581614" y="3098620"/>
                  </a:cubicBezTo>
                  <a:cubicBezTo>
                    <a:pt x="581614" y="3137269"/>
                    <a:pt x="560617" y="3175917"/>
                    <a:pt x="519043" y="3212886"/>
                  </a:cubicBezTo>
                  <a:lnTo>
                    <a:pt x="266660" y="3438897"/>
                  </a:lnTo>
                  <a:cubicBezTo>
                    <a:pt x="229706" y="3472084"/>
                    <a:pt x="210809" y="3506112"/>
                    <a:pt x="210809" y="3540140"/>
                  </a:cubicBezTo>
                  <a:cubicBezTo>
                    <a:pt x="210809" y="3574167"/>
                    <a:pt x="229706" y="3608615"/>
                    <a:pt x="266660" y="3641383"/>
                  </a:cubicBezTo>
                  <a:lnTo>
                    <a:pt x="519043" y="3867394"/>
                  </a:lnTo>
                  <a:cubicBezTo>
                    <a:pt x="560617" y="3904782"/>
                    <a:pt x="581614" y="3943011"/>
                    <a:pt x="581614" y="3981659"/>
                  </a:cubicBezTo>
                  <a:cubicBezTo>
                    <a:pt x="581614" y="4020308"/>
                    <a:pt x="560617" y="4058957"/>
                    <a:pt x="519043" y="4095925"/>
                  </a:cubicBezTo>
                  <a:lnTo>
                    <a:pt x="146138" y="4431161"/>
                  </a:lnTo>
                  <a:close/>
                  <a:moveTo>
                    <a:pt x="7139" y="4417718"/>
                  </a:moveTo>
                  <a:lnTo>
                    <a:pt x="144878" y="4428221"/>
                  </a:lnTo>
                  <a:lnTo>
                    <a:pt x="516943" y="4094665"/>
                  </a:lnTo>
                  <a:cubicBezTo>
                    <a:pt x="557677" y="4058116"/>
                    <a:pt x="578674" y="4020308"/>
                    <a:pt x="578674" y="3982499"/>
                  </a:cubicBezTo>
                  <a:cubicBezTo>
                    <a:pt x="578674" y="3944691"/>
                    <a:pt x="558097" y="3906882"/>
                    <a:pt x="516943" y="3870334"/>
                  </a:cubicBezTo>
                  <a:lnTo>
                    <a:pt x="264561" y="3644323"/>
                  </a:lnTo>
                  <a:cubicBezTo>
                    <a:pt x="226766" y="3610716"/>
                    <a:pt x="207869" y="3575848"/>
                    <a:pt x="207869" y="3540560"/>
                  </a:cubicBezTo>
                  <a:cubicBezTo>
                    <a:pt x="207869" y="3505272"/>
                    <a:pt x="226766" y="3470404"/>
                    <a:pt x="264561" y="3436796"/>
                  </a:cubicBezTo>
                  <a:lnTo>
                    <a:pt x="516943" y="3210785"/>
                  </a:lnTo>
                  <a:cubicBezTo>
                    <a:pt x="557677" y="3174237"/>
                    <a:pt x="578674" y="3136428"/>
                    <a:pt x="578674" y="3098620"/>
                  </a:cubicBezTo>
                  <a:cubicBezTo>
                    <a:pt x="578674" y="3060811"/>
                    <a:pt x="558097" y="3023003"/>
                    <a:pt x="516943" y="2986455"/>
                  </a:cubicBezTo>
                  <a:lnTo>
                    <a:pt x="264561" y="2760444"/>
                  </a:lnTo>
                  <a:cubicBezTo>
                    <a:pt x="226766" y="2726836"/>
                    <a:pt x="207869" y="2691968"/>
                    <a:pt x="207869" y="2656680"/>
                  </a:cubicBezTo>
                  <a:cubicBezTo>
                    <a:pt x="207869" y="2621392"/>
                    <a:pt x="226766" y="2586524"/>
                    <a:pt x="264561" y="2552917"/>
                  </a:cubicBezTo>
                  <a:lnTo>
                    <a:pt x="516943" y="2326906"/>
                  </a:lnTo>
                  <a:cubicBezTo>
                    <a:pt x="557677" y="2290358"/>
                    <a:pt x="578674" y="2252549"/>
                    <a:pt x="578674" y="2214740"/>
                  </a:cubicBezTo>
                  <a:cubicBezTo>
                    <a:pt x="578674" y="2176932"/>
                    <a:pt x="558097" y="2139123"/>
                    <a:pt x="516943" y="2102575"/>
                  </a:cubicBezTo>
                  <a:lnTo>
                    <a:pt x="264981" y="1876564"/>
                  </a:lnTo>
                  <a:cubicBezTo>
                    <a:pt x="227186" y="1842956"/>
                    <a:pt x="208289" y="1808088"/>
                    <a:pt x="208289" y="1772801"/>
                  </a:cubicBezTo>
                  <a:cubicBezTo>
                    <a:pt x="208289" y="1737512"/>
                    <a:pt x="227186" y="1702645"/>
                    <a:pt x="264981" y="1669037"/>
                  </a:cubicBezTo>
                  <a:lnTo>
                    <a:pt x="517363" y="1443026"/>
                  </a:lnTo>
                  <a:cubicBezTo>
                    <a:pt x="558097" y="1406478"/>
                    <a:pt x="579094" y="1368669"/>
                    <a:pt x="579094" y="1330861"/>
                  </a:cubicBezTo>
                  <a:cubicBezTo>
                    <a:pt x="579094" y="1293052"/>
                    <a:pt x="558517" y="1255244"/>
                    <a:pt x="517363" y="1218695"/>
                  </a:cubicBezTo>
                  <a:lnTo>
                    <a:pt x="264981" y="992684"/>
                  </a:lnTo>
                  <a:cubicBezTo>
                    <a:pt x="227186" y="959077"/>
                    <a:pt x="208289" y="924209"/>
                    <a:pt x="208289" y="888921"/>
                  </a:cubicBezTo>
                  <a:cubicBezTo>
                    <a:pt x="208289" y="853633"/>
                    <a:pt x="227186" y="818765"/>
                    <a:pt x="264981" y="785157"/>
                  </a:cubicBezTo>
                  <a:lnTo>
                    <a:pt x="517363" y="559146"/>
                  </a:lnTo>
                  <a:cubicBezTo>
                    <a:pt x="558097" y="522598"/>
                    <a:pt x="579094" y="484790"/>
                    <a:pt x="579094" y="446981"/>
                  </a:cubicBezTo>
                  <a:cubicBezTo>
                    <a:pt x="579094" y="409172"/>
                    <a:pt x="558517" y="371364"/>
                    <a:pt x="517363" y="334816"/>
                  </a:cubicBezTo>
                  <a:lnTo>
                    <a:pt x="145298" y="1260"/>
                  </a:lnTo>
                  <a:lnTo>
                    <a:pt x="7559" y="11763"/>
                  </a:lnTo>
                  <a:lnTo>
                    <a:pt x="377524" y="343218"/>
                  </a:lnTo>
                  <a:cubicBezTo>
                    <a:pt x="415318" y="376825"/>
                    <a:pt x="434216" y="411693"/>
                    <a:pt x="434216" y="446981"/>
                  </a:cubicBezTo>
                  <a:cubicBezTo>
                    <a:pt x="434216" y="482269"/>
                    <a:pt x="415318" y="517137"/>
                    <a:pt x="377524" y="550744"/>
                  </a:cubicBezTo>
                  <a:lnTo>
                    <a:pt x="125142" y="776756"/>
                  </a:lnTo>
                  <a:cubicBezTo>
                    <a:pt x="84407" y="813304"/>
                    <a:pt x="63410" y="851112"/>
                    <a:pt x="63410" y="888921"/>
                  </a:cubicBezTo>
                  <a:cubicBezTo>
                    <a:pt x="63410" y="926729"/>
                    <a:pt x="83988" y="964538"/>
                    <a:pt x="125142" y="1001086"/>
                  </a:cubicBezTo>
                  <a:lnTo>
                    <a:pt x="377524" y="1227097"/>
                  </a:lnTo>
                  <a:cubicBezTo>
                    <a:pt x="415318" y="1260705"/>
                    <a:pt x="434216" y="1295573"/>
                    <a:pt x="434216" y="1330861"/>
                  </a:cubicBezTo>
                  <a:cubicBezTo>
                    <a:pt x="434216" y="1366149"/>
                    <a:pt x="415318" y="1401017"/>
                    <a:pt x="377524" y="1434624"/>
                  </a:cubicBezTo>
                  <a:lnTo>
                    <a:pt x="125142" y="1660635"/>
                  </a:lnTo>
                  <a:cubicBezTo>
                    <a:pt x="84407" y="1697183"/>
                    <a:pt x="63410" y="1734992"/>
                    <a:pt x="63410" y="1772801"/>
                  </a:cubicBezTo>
                  <a:cubicBezTo>
                    <a:pt x="63410" y="1810609"/>
                    <a:pt x="83988" y="1848418"/>
                    <a:pt x="125142" y="1884966"/>
                  </a:cubicBezTo>
                  <a:lnTo>
                    <a:pt x="377104" y="2110977"/>
                  </a:lnTo>
                  <a:cubicBezTo>
                    <a:pt x="414899" y="2144585"/>
                    <a:pt x="433796" y="2179452"/>
                    <a:pt x="433796" y="2214740"/>
                  </a:cubicBezTo>
                  <a:cubicBezTo>
                    <a:pt x="433796" y="2250028"/>
                    <a:pt x="414899" y="2284896"/>
                    <a:pt x="377104" y="2318504"/>
                  </a:cubicBezTo>
                  <a:lnTo>
                    <a:pt x="124722" y="2544515"/>
                  </a:lnTo>
                  <a:cubicBezTo>
                    <a:pt x="83988" y="2581063"/>
                    <a:pt x="62991" y="2618872"/>
                    <a:pt x="62991" y="2656680"/>
                  </a:cubicBezTo>
                  <a:cubicBezTo>
                    <a:pt x="62991" y="2694489"/>
                    <a:pt x="83568" y="2732297"/>
                    <a:pt x="124722" y="2768845"/>
                  </a:cubicBezTo>
                  <a:lnTo>
                    <a:pt x="377104" y="2994856"/>
                  </a:lnTo>
                  <a:cubicBezTo>
                    <a:pt x="414899" y="3028464"/>
                    <a:pt x="433796" y="3063332"/>
                    <a:pt x="433796" y="3098620"/>
                  </a:cubicBezTo>
                  <a:cubicBezTo>
                    <a:pt x="433796" y="3133908"/>
                    <a:pt x="414899" y="3168776"/>
                    <a:pt x="377104" y="3202383"/>
                  </a:cubicBezTo>
                  <a:lnTo>
                    <a:pt x="124722" y="3428394"/>
                  </a:lnTo>
                  <a:cubicBezTo>
                    <a:pt x="83988" y="3464943"/>
                    <a:pt x="62991" y="3502751"/>
                    <a:pt x="62991" y="3540560"/>
                  </a:cubicBezTo>
                  <a:cubicBezTo>
                    <a:pt x="62991" y="3578368"/>
                    <a:pt x="83568" y="3616177"/>
                    <a:pt x="124722" y="3652725"/>
                  </a:cubicBezTo>
                  <a:lnTo>
                    <a:pt x="377104" y="3878736"/>
                  </a:lnTo>
                  <a:cubicBezTo>
                    <a:pt x="414899" y="3912344"/>
                    <a:pt x="433796" y="3947212"/>
                    <a:pt x="433796" y="3982499"/>
                  </a:cubicBezTo>
                  <a:cubicBezTo>
                    <a:pt x="433796" y="4017787"/>
                    <a:pt x="414899" y="4052656"/>
                    <a:pt x="377104" y="4086263"/>
                  </a:cubicBezTo>
                  <a:lnTo>
                    <a:pt x="713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5" name="Google Shape;925;p23"/>
            <p:cNvSpPr/>
            <p:nvPr/>
          </p:nvSpPr>
          <p:spPr>
            <a:xfrm>
              <a:off x="4940565"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6" name="Google Shape;926;p23"/>
            <p:cNvSpPr/>
            <p:nvPr/>
          </p:nvSpPr>
          <p:spPr>
            <a:xfrm>
              <a:off x="542727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8" y="3617017"/>
                    <a:pt x="60471" y="3578789"/>
                    <a:pt x="60471" y="3540140"/>
                  </a:cubicBezTo>
                  <a:cubicBezTo>
                    <a:pt x="60471" y="3501491"/>
                    <a:pt x="81468"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8" y="2733978"/>
                    <a:pt x="60471" y="2695749"/>
                    <a:pt x="60471" y="2657100"/>
                  </a:cubicBezTo>
                  <a:cubicBezTo>
                    <a:pt x="60471" y="2618451"/>
                    <a:pt x="81468" y="2579803"/>
                    <a:pt x="123041"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8" y="1400596"/>
                    <a:pt x="431696" y="1366569"/>
                    <a:pt x="431696" y="1332541"/>
                  </a:cubicBezTo>
                  <a:cubicBezTo>
                    <a:pt x="431696" y="1298513"/>
                    <a:pt x="412798"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6" y="823386"/>
                    <a:pt x="211649" y="857414"/>
                    <a:pt x="211649" y="891441"/>
                  </a:cubicBezTo>
                  <a:cubicBezTo>
                    <a:pt x="211649" y="925469"/>
                    <a:pt x="230546" y="959917"/>
                    <a:pt x="267500" y="992684"/>
                  </a:cubicBezTo>
                  <a:lnTo>
                    <a:pt x="519882" y="1218695"/>
                  </a:lnTo>
                  <a:cubicBezTo>
                    <a:pt x="561456" y="1256084"/>
                    <a:pt x="582453" y="1294312"/>
                    <a:pt x="582453" y="1332961"/>
                  </a:cubicBezTo>
                  <a:cubicBezTo>
                    <a:pt x="582453" y="1371610"/>
                    <a:pt x="561456" y="1410259"/>
                    <a:pt x="519882"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5" y="2590305"/>
                    <a:pt x="211228" y="2624333"/>
                    <a:pt x="211228" y="2658360"/>
                  </a:cubicBezTo>
                  <a:cubicBezTo>
                    <a:pt x="211228" y="2692388"/>
                    <a:pt x="230125"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5" y="3473345"/>
                    <a:pt x="211228" y="3507372"/>
                    <a:pt x="211228" y="3541400"/>
                  </a:cubicBezTo>
                  <a:cubicBezTo>
                    <a:pt x="211228" y="3575428"/>
                    <a:pt x="230125"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0" y="849852"/>
                    <a:pt x="63410" y="887660"/>
                  </a:cubicBezTo>
                  <a:cubicBezTo>
                    <a:pt x="63410" y="925469"/>
                    <a:pt x="83988" y="963278"/>
                    <a:pt x="125141" y="999826"/>
                  </a:cubicBezTo>
                  <a:lnTo>
                    <a:pt x="377524" y="1225837"/>
                  </a:lnTo>
                  <a:cubicBezTo>
                    <a:pt x="415318" y="1259444"/>
                    <a:pt x="434216" y="1294312"/>
                    <a:pt x="434216" y="1329600"/>
                  </a:cubicBezTo>
                  <a:cubicBezTo>
                    <a:pt x="434216" y="1364888"/>
                    <a:pt x="415318" y="1399756"/>
                    <a:pt x="377524"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7" name="Google Shape;927;p23"/>
            <p:cNvSpPr/>
            <p:nvPr/>
          </p:nvSpPr>
          <p:spPr>
            <a:xfrm>
              <a:off x="5913981"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7" y="3617017"/>
                    <a:pt x="60471" y="3578789"/>
                    <a:pt x="60471" y="3540140"/>
                  </a:cubicBezTo>
                  <a:cubicBezTo>
                    <a:pt x="60471" y="3501491"/>
                    <a:pt x="81467"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7" y="2733978"/>
                    <a:pt x="60471" y="2695749"/>
                    <a:pt x="60471" y="2657100"/>
                  </a:cubicBezTo>
                  <a:cubicBezTo>
                    <a:pt x="60471" y="2618451"/>
                    <a:pt x="81467" y="2579803"/>
                    <a:pt x="123041" y="2542834"/>
                  </a:cubicBezTo>
                  <a:lnTo>
                    <a:pt x="375424" y="2316823"/>
                  </a:lnTo>
                  <a:cubicBezTo>
                    <a:pt x="412379" y="2283636"/>
                    <a:pt x="431276" y="2249608"/>
                    <a:pt x="431276" y="2215581"/>
                  </a:cubicBezTo>
                  <a:cubicBezTo>
                    <a:pt x="431276" y="2181553"/>
                    <a:pt x="412379" y="2147105"/>
                    <a:pt x="375424" y="2114338"/>
                  </a:cubicBezTo>
                  <a:lnTo>
                    <a:pt x="123461" y="1888327"/>
                  </a:lnTo>
                  <a:cubicBezTo>
                    <a:pt x="81888" y="1850938"/>
                    <a:pt x="60891" y="1812709"/>
                    <a:pt x="60891" y="1774061"/>
                  </a:cubicBezTo>
                  <a:cubicBezTo>
                    <a:pt x="60891" y="1735412"/>
                    <a:pt x="81888" y="1696763"/>
                    <a:pt x="123461" y="1659795"/>
                  </a:cubicBezTo>
                  <a:lnTo>
                    <a:pt x="375844" y="1433784"/>
                  </a:lnTo>
                  <a:cubicBezTo>
                    <a:pt x="412798" y="1400596"/>
                    <a:pt x="431696" y="1366569"/>
                    <a:pt x="431696" y="1332541"/>
                  </a:cubicBezTo>
                  <a:cubicBezTo>
                    <a:pt x="431696" y="1298513"/>
                    <a:pt x="412798" y="1264066"/>
                    <a:pt x="375844" y="1231298"/>
                  </a:cubicBezTo>
                  <a:lnTo>
                    <a:pt x="123461" y="1005287"/>
                  </a:lnTo>
                  <a:cubicBezTo>
                    <a:pt x="81888" y="967899"/>
                    <a:pt x="60891" y="929670"/>
                    <a:pt x="60891" y="891021"/>
                  </a:cubicBezTo>
                  <a:cubicBezTo>
                    <a:pt x="60891" y="852373"/>
                    <a:pt x="81888" y="813724"/>
                    <a:pt x="123461"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5" y="823386"/>
                    <a:pt x="211648" y="857414"/>
                    <a:pt x="211648" y="891441"/>
                  </a:cubicBezTo>
                  <a:cubicBezTo>
                    <a:pt x="211648" y="925469"/>
                    <a:pt x="230545" y="959917"/>
                    <a:pt x="267500" y="992684"/>
                  </a:cubicBezTo>
                  <a:lnTo>
                    <a:pt x="519463" y="1216175"/>
                  </a:lnTo>
                  <a:cubicBezTo>
                    <a:pt x="561037" y="1253563"/>
                    <a:pt x="582033" y="1291792"/>
                    <a:pt x="582033" y="1330441"/>
                  </a:cubicBezTo>
                  <a:cubicBezTo>
                    <a:pt x="582033" y="1369089"/>
                    <a:pt x="561037" y="1407738"/>
                    <a:pt x="519463" y="1445126"/>
                  </a:cubicBezTo>
                  <a:lnTo>
                    <a:pt x="267080" y="1671137"/>
                  </a:lnTo>
                  <a:cubicBezTo>
                    <a:pt x="230125" y="1704325"/>
                    <a:pt x="211228" y="1738353"/>
                    <a:pt x="211228" y="1772380"/>
                  </a:cubicBezTo>
                  <a:cubicBezTo>
                    <a:pt x="211228" y="1806408"/>
                    <a:pt x="230125" y="1840856"/>
                    <a:pt x="267080" y="1873623"/>
                  </a:cubicBezTo>
                  <a:lnTo>
                    <a:pt x="519043" y="2099634"/>
                  </a:lnTo>
                  <a:cubicBezTo>
                    <a:pt x="560617" y="2137023"/>
                    <a:pt x="581614" y="2175251"/>
                    <a:pt x="581614" y="2213900"/>
                  </a:cubicBezTo>
                  <a:cubicBezTo>
                    <a:pt x="581614" y="2252549"/>
                    <a:pt x="560617" y="2291198"/>
                    <a:pt x="519043" y="2328586"/>
                  </a:cubicBezTo>
                  <a:lnTo>
                    <a:pt x="266660" y="2554597"/>
                  </a:lnTo>
                  <a:cubicBezTo>
                    <a:pt x="229706" y="2587785"/>
                    <a:pt x="210808" y="2621812"/>
                    <a:pt x="210808" y="2655840"/>
                  </a:cubicBezTo>
                  <a:cubicBezTo>
                    <a:pt x="210808" y="2689868"/>
                    <a:pt x="229706" y="2724315"/>
                    <a:pt x="266660" y="2757083"/>
                  </a:cubicBezTo>
                  <a:lnTo>
                    <a:pt x="519043" y="2983094"/>
                  </a:lnTo>
                  <a:cubicBezTo>
                    <a:pt x="560617" y="3020482"/>
                    <a:pt x="581614" y="3058711"/>
                    <a:pt x="581614" y="3097360"/>
                  </a:cubicBezTo>
                  <a:cubicBezTo>
                    <a:pt x="581614" y="3136008"/>
                    <a:pt x="560617" y="3174657"/>
                    <a:pt x="519043" y="3211625"/>
                  </a:cubicBezTo>
                  <a:lnTo>
                    <a:pt x="266660" y="3437636"/>
                  </a:lnTo>
                  <a:cubicBezTo>
                    <a:pt x="229706" y="3470824"/>
                    <a:pt x="210808" y="3504852"/>
                    <a:pt x="210808" y="3538880"/>
                  </a:cubicBezTo>
                  <a:cubicBezTo>
                    <a:pt x="210808" y="3572907"/>
                    <a:pt x="229706" y="3607355"/>
                    <a:pt x="266660" y="3640122"/>
                  </a:cubicBezTo>
                  <a:lnTo>
                    <a:pt x="519043" y="3866134"/>
                  </a:lnTo>
                  <a:cubicBezTo>
                    <a:pt x="560617" y="3903522"/>
                    <a:pt x="581614" y="3941751"/>
                    <a:pt x="581614" y="3980399"/>
                  </a:cubicBezTo>
                  <a:cubicBezTo>
                    <a:pt x="581614" y="4019048"/>
                    <a:pt x="560617" y="4057697"/>
                    <a:pt x="519043" y="4094665"/>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3" y="341957"/>
                  </a:lnTo>
                  <a:cubicBezTo>
                    <a:pt x="415318" y="375565"/>
                    <a:pt x="434215" y="410433"/>
                    <a:pt x="434215" y="445721"/>
                  </a:cubicBezTo>
                  <a:cubicBezTo>
                    <a:pt x="434215" y="481009"/>
                    <a:pt x="415318" y="515877"/>
                    <a:pt x="377523" y="549484"/>
                  </a:cubicBezTo>
                  <a:lnTo>
                    <a:pt x="125141" y="775495"/>
                  </a:lnTo>
                  <a:cubicBezTo>
                    <a:pt x="84407" y="812043"/>
                    <a:pt x="63410" y="849852"/>
                    <a:pt x="63410" y="887660"/>
                  </a:cubicBezTo>
                  <a:cubicBezTo>
                    <a:pt x="63410" y="925469"/>
                    <a:pt x="83988" y="963278"/>
                    <a:pt x="125141" y="999826"/>
                  </a:cubicBezTo>
                  <a:lnTo>
                    <a:pt x="377523" y="1225837"/>
                  </a:lnTo>
                  <a:cubicBezTo>
                    <a:pt x="415318" y="1259444"/>
                    <a:pt x="434215" y="1294312"/>
                    <a:pt x="434215" y="1329600"/>
                  </a:cubicBezTo>
                  <a:cubicBezTo>
                    <a:pt x="434215" y="1364888"/>
                    <a:pt x="415318" y="1399756"/>
                    <a:pt x="377523"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7"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7"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8" name="Google Shape;928;p23"/>
            <p:cNvSpPr/>
            <p:nvPr/>
          </p:nvSpPr>
          <p:spPr>
            <a:xfrm>
              <a:off x="6400688"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4" y="2177772"/>
                    <a:pt x="582034" y="2216421"/>
                  </a:cubicBezTo>
                  <a:cubicBezTo>
                    <a:pt x="582034" y="2255069"/>
                    <a:pt x="561037" y="2293718"/>
                    <a:pt x="519463" y="2331107"/>
                  </a:cubicBezTo>
                  <a:lnTo>
                    <a:pt x="267081" y="2557118"/>
                  </a:lnTo>
                  <a:cubicBezTo>
                    <a:pt x="230126" y="2590305"/>
                    <a:pt x="211229" y="2624333"/>
                    <a:pt x="211229" y="2658360"/>
                  </a:cubicBezTo>
                  <a:cubicBezTo>
                    <a:pt x="211229" y="2692388"/>
                    <a:pt x="230126" y="2726836"/>
                    <a:pt x="267081" y="2759603"/>
                  </a:cubicBezTo>
                  <a:lnTo>
                    <a:pt x="519463" y="2985614"/>
                  </a:lnTo>
                  <a:cubicBezTo>
                    <a:pt x="561037" y="3023003"/>
                    <a:pt x="582034" y="3061232"/>
                    <a:pt x="582034" y="3099880"/>
                  </a:cubicBezTo>
                  <a:cubicBezTo>
                    <a:pt x="582034" y="3138529"/>
                    <a:pt x="561037" y="3177178"/>
                    <a:pt x="519463" y="3214146"/>
                  </a:cubicBezTo>
                  <a:lnTo>
                    <a:pt x="267081" y="3440157"/>
                  </a:lnTo>
                  <a:cubicBezTo>
                    <a:pt x="230126" y="3473345"/>
                    <a:pt x="211229" y="3507372"/>
                    <a:pt x="211229" y="3541400"/>
                  </a:cubicBezTo>
                  <a:cubicBezTo>
                    <a:pt x="211229" y="3575428"/>
                    <a:pt x="230126" y="3609875"/>
                    <a:pt x="267081" y="3642643"/>
                  </a:cubicBezTo>
                  <a:lnTo>
                    <a:pt x="519463" y="3868654"/>
                  </a:lnTo>
                  <a:cubicBezTo>
                    <a:pt x="561037" y="3906043"/>
                    <a:pt x="582034" y="3944271"/>
                    <a:pt x="582034" y="3982920"/>
                  </a:cubicBezTo>
                  <a:cubicBezTo>
                    <a:pt x="582034" y="4021569"/>
                    <a:pt x="561037" y="4060217"/>
                    <a:pt x="519463" y="4097186"/>
                  </a:cubicBezTo>
                  <a:lnTo>
                    <a:pt x="146138" y="4429901"/>
                  </a:lnTo>
                  <a:close/>
                  <a:moveTo>
                    <a:pt x="7139" y="4416458"/>
                  </a:moveTo>
                  <a:lnTo>
                    <a:pt x="144878" y="4426960"/>
                  </a:lnTo>
                  <a:lnTo>
                    <a:pt x="516944" y="4093405"/>
                  </a:lnTo>
                  <a:cubicBezTo>
                    <a:pt x="557677" y="4056856"/>
                    <a:pt x="578674" y="4019048"/>
                    <a:pt x="578674" y="3981239"/>
                  </a:cubicBezTo>
                  <a:cubicBezTo>
                    <a:pt x="578674" y="3943431"/>
                    <a:pt x="558097" y="3905622"/>
                    <a:pt x="516944" y="3869074"/>
                  </a:cubicBezTo>
                  <a:lnTo>
                    <a:pt x="264561" y="3643063"/>
                  </a:lnTo>
                  <a:cubicBezTo>
                    <a:pt x="226766" y="3609455"/>
                    <a:pt x="207869" y="3574588"/>
                    <a:pt x="207869" y="3539299"/>
                  </a:cubicBezTo>
                  <a:cubicBezTo>
                    <a:pt x="207869" y="3504011"/>
                    <a:pt x="226766" y="3469144"/>
                    <a:pt x="264561" y="3435536"/>
                  </a:cubicBezTo>
                  <a:lnTo>
                    <a:pt x="516944" y="3209525"/>
                  </a:lnTo>
                  <a:cubicBezTo>
                    <a:pt x="557677" y="3172977"/>
                    <a:pt x="578674" y="3135168"/>
                    <a:pt x="578674" y="3097360"/>
                  </a:cubicBezTo>
                  <a:cubicBezTo>
                    <a:pt x="578674" y="3059551"/>
                    <a:pt x="558097" y="3021743"/>
                    <a:pt x="516944" y="2985194"/>
                  </a:cubicBezTo>
                  <a:lnTo>
                    <a:pt x="264561" y="2759183"/>
                  </a:lnTo>
                  <a:cubicBezTo>
                    <a:pt x="226766" y="2725576"/>
                    <a:pt x="207869" y="2690708"/>
                    <a:pt x="207869" y="2655420"/>
                  </a:cubicBezTo>
                  <a:cubicBezTo>
                    <a:pt x="207869" y="2620132"/>
                    <a:pt x="226766" y="2585264"/>
                    <a:pt x="264561" y="2551657"/>
                  </a:cubicBezTo>
                  <a:lnTo>
                    <a:pt x="516944" y="2325645"/>
                  </a:lnTo>
                  <a:cubicBezTo>
                    <a:pt x="557677" y="2289097"/>
                    <a:pt x="578674" y="2251289"/>
                    <a:pt x="578674" y="2213480"/>
                  </a:cubicBezTo>
                  <a:cubicBezTo>
                    <a:pt x="578674" y="2175672"/>
                    <a:pt x="558097" y="2137863"/>
                    <a:pt x="516944" y="2101315"/>
                  </a:cubicBezTo>
                  <a:lnTo>
                    <a:pt x="264981" y="1875304"/>
                  </a:lnTo>
                  <a:cubicBezTo>
                    <a:pt x="227187" y="1841696"/>
                    <a:pt x="208289" y="1806828"/>
                    <a:pt x="208289" y="1771540"/>
                  </a:cubicBezTo>
                  <a:cubicBezTo>
                    <a:pt x="208289" y="1736252"/>
                    <a:pt x="227187"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7" y="957816"/>
                    <a:pt x="208289" y="922949"/>
                    <a:pt x="208289" y="887660"/>
                  </a:cubicBezTo>
                  <a:cubicBezTo>
                    <a:pt x="208289" y="852373"/>
                    <a:pt x="227187" y="817505"/>
                    <a:pt x="264981" y="783897"/>
                  </a:cubicBezTo>
                  <a:lnTo>
                    <a:pt x="517363" y="557886"/>
                  </a:lnTo>
                  <a:cubicBezTo>
                    <a:pt x="558097" y="521338"/>
                    <a:pt x="579094" y="483529"/>
                    <a:pt x="579094" y="445721"/>
                  </a:cubicBezTo>
                  <a:cubicBezTo>
                    <a:pt x="579094" y="407912"/>
                    <a:pt x="558517" y="370104"/>
                    <a:pt x="517363" y="333555"/>
                  </a:cubicBezTo>
                  <a:lnTo>
                    <a:pt x="145299"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8" y="812043"/>
                    <a:pt x="63411" y="849852"/>
                    <a:pt x="63411" y="887660"/>
                  </a:cubicBezTo>
                  <a:cubicBezTo>
                    <a:pt x="63411"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8" y="1695923"/>
                    <a:pt x="63411" y="1733732"/>
                    <a:pt x="63411" y="1771540"/>
                  </a:cubicBezTo>
                  <a:cubicBezTo>
                    <a:pt x="63411"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5142" y="2543675"/>
                  </a:lnTo>
                  <a:cubicBezTo>
                    <a:pt x="84408" y="2580223"/>
                    <a:pt x="63411" y="2618031"/>
                    <a:pt x="63411" y="2655840"/>
                  </a:cubicBezTo>
                  <a:cubicBezTo>
                    <a:pt x="63411" y="2693649"/>
                    <a:pt x="83988" y="2731457"/>
                    <a:pt x="125142" y="2768005"/>
                  </a:cubicBezTo>
                  <a:lnTo>
                    <a:pt x="377524" y="2994016"/>
                  </a:lnTo>
                  <a:cubicBezTo>
                    <a:pt x="415318" y="3027624"/>
                    <a:pt x="434216" y="3062492"/>
                    <a:pt x="434216" y="3097780"/>
                  </a:cubicBezTo>
                  <a:cubicBezTo>
                    <a:pt x="434216" y="3133068"/>
                    <a:pt x="415318" y="3167936"/>
                    <a:pt x="377524" y="3201543"/>
                  </a:cubicBezTo>
                  <a:lnTo>
                    <a:pt x="125142" y="3427554"/>
                  </a:lnTo>
                  <a:cubicBezTo>
                    <a:pt x="84408" y="3464102"/>
                    <a:pt x="63411" y="3501911"/>
                    <a:pt x="63411" y="3539719"/>
                  </a:cubicBezTo>
                  <a:cubicBezTo>
                    <a:pt x="63411" y="3577528"/>
                    <a:pt x="83988" y="3615337"/>
                    <a:pt x="125142" y="3651885"/>
                  </a:cubicBezTo>
                  <a:lnTo>
                    <a:pt x="377524" y="3877896"/>
                  </a:lnTo>
                  <a:cubicBezTo>
                    <a:pt x="415318" y="3911503"/>
                    <a:pt x="434216" y="3946372"/>
                    <a:pt x="434216" y="3981660"/>
                  </a:cubicBezTo>
                  <a:cubicBezTo>
                    <a:pt x="434216" y="4016947"/>
                    <a:pt x="415318" y="4051815"/>
                    <a:pt x="377524" y="408542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29" name="Google Shape;929;p23"/>
            <p:cNvSpPr/>
            <p:nvPr/>
          </p:nvSpPr>
          <p:spPr>
            <a:xfrm>
              <a:off x="6887396"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2" y="2543255"/>
                  </a:lnTo>
                  <a:cubicBezTo>
                    <a:pt x="83988" y="2579803"/>
                    <a:pt x="62991" y="2617611"/>
                    <a:pt x="62991" y="2655420"/>
                  </a:cubicBezTo>
                  <a:cubicBezTo>
                    <a:pt x="62991" y="2693228"/>
                    <a:pt x="83568" y="2731037"/>
                    <a:pt x="124722" y="2767585"/>
                  </a:cubicBezTo>
                  <a:lnTo>
                    <a:pt x="377104" y="2993596"/>
                  </a:lnTo>
                  <a:cubicBezTo>
                    <a:pt x="414899" y="3027204"/>
                    <a:pt x="433796" y="3062072"/>
                    <a:pt x="433796" y="3097360"/>
                  </a:cubicBezTo>
                  <a:cubicBezTo>
                    <a:pt x="433796" y="3132648"/>
                    <a:pt x="414899" y="3167516"/>
                    <a:pt x="377104" y="3201123"/>
                  </a:cubicBezTo>
                  <a:lnTo>
                    <a:pt x="124722" y="3427134"/>
                  </a:lnTo>
                  <a:cubicBezTo>
                    <a:pt x="83988" y="3463682"/>
                    <a:pt x="62991" y="3501491"/>
                    <a:pt x="62991" y="3539299"/>
                  </a:cubicBezTo>
                  <a:cubicBezTo>
                    <a:pt x="62991" y="3577108"/>
                    <a:pt x="83568" y="3614917"/>
                    <a:pt x="124722"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0" name="Google Shape;930;p23"/>
            <p:cNvSpPr/>
            <p:nvPr/>
          </p:nvSpPr>
          <p:spPr>
            <a:xfrm>
              <a:off x="737410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931" name="Google Shape;931;p23"/>
          <p:cNvPicPr preferRelativeResize="0"/>
          <p:nvPr/>
        </p:nvPicPr>
        <p:blipFill>
          <a:blip r:embed="rId2">
            <a:alphaModFix/>
          </a:blip>
          <a:stretch>
            <a:fillRect/>
          </a:stretch>
        </p:blipFill>
        <p:spPr>
          <a:xfrm flipH="1" rot="-1813214">
            <a:off x="8761122" y="2712969"/>
            <a:ext cx="1428656" cy="1351609"/>
          </a:xfrm>
          <a:prstGeom prst="rect">
            <a:avLst/>
          </a:prstGeom>
          <a:noFill/>
          <a:ln>
            <a:noFill/>
          </a:ln>
        </p:spPr>
      </p:pic>
      <p:pic>
        <p:nvPicPr>
          <p:cNvPr id="932" name="Google Shape;932;p23"/>
          <p:cNvPicPr preferRelativeResize="0"/>
          <p:nvPr/>
        </p:nvPicPr>
        <p:blipFill>
          <a:blip r:embed="rId3">
            <a:alphaModFix/>
          </a:blip>
          <a:stretch>
            <a:fillRect/>
          </a:stretch>
        </p:blipFill>
        <p:spPr>
          <a:xfrm flipH="1">
            <a:off x="-122175" y="3232150"/>
            <a:ext cx="2499875" cy="2499850"/>
          </a:xfrm>
          <a:prstGeom prst="rect">
            <a:avLst/>
          </a:prstGeom>
          <a:noFill/>
          <a:ln>
            <a:noFill/>
          </a:ln>
        </p:spPr>
      </p:pic>
      <p:pic>
        <p:nvPicPr>
          <p:cNvPr id="933" name="Google Shape;933;p23"/>
          <p:cNvPicPr preferRelativeResize="0"/>
          <p:nvPr/>
        </p:nvPicPr>
        <p:blipFill>
          <a:blip r:embed="rId4">
            <a:alphaModFix/>
          </a:blip>
          <a:stretch>
            <a:fillRect/>
          </a:stretch>
        </p:blipFill>
        <p:spPr>
          <a:xfrm flipH="1" rot="-3412494">
            <a:off x="8221191" y="369462"/>
            <a:ext cx="1263065" cy="1263047"/>
          </a:xfrm>
          <a:prstGeom prst="rect">
            <a:avLst/>
          </a:prstGeom>
          <a:noFill/>
          <a:ln>
            <a:noFill/>
          </a:ln>
        </p:spPr>
      </p:pic>
      <p:sp>
        <p:nvSpPr>
          <p:cNvPr id="934" name="Google Shape;934;p23"/>
          <p:cNvSpPr/>
          <p:nvPr/>
        </p:nvSpPr>
        <p:spPr>
          <a:xfrm flipH="1">
            <a:off x="7679499" y="912248"/>
            <a:ext cx="177551" cy="177479"/>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35" name="Google Shape;935;p23"/>
          <p:cNvSpPr/>
          <p:nvPr/>
        </p:nvSpPr>
        <p:spPr>
          <a:xfrm flipH="1" rot="4576959">
            <a:off x="9082945" y="253207"/>
            <a:ext cx="177183" cy="17711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936" name="Google Shape;936;p23"/>
          <p:cNvPicPr preferRelativeResize="0"/>
          <p:nvPr/>
        </p:nvPicPr>
        <p:blipFill>
          <a:blip r:embed="rId5">
            <a:alphaModFix/>
          </a:blip>
          <a:stretch>
            <a:fillRect/>
          </a:stretch>
        </p:blipFill>
        <p:spPr>
          <a:xfrm flipH="1">
            <a:off x="8138928" y="3717699"/>
            <a:ext cx="292956" cy="1188200"/>
          </a:xfrm>
          <a:prstGeom prst="rect">
            <a:avLst/>
          </a:prstGeom>
          <a:noFill/>
          <a:ln>
            <a:noFill/>
          </a:ln>
        </p:spPr>
      </p:pic>
      <p:pic>
        <p:nvPicPr>
          <p:cNvPr id="937" name="Google Shape;937;p23"/>
          <p:cNvPicPr preferRelativeResize="0"/>
          <p:nvPr/>
        </p:nvPicPr>
        <p:blipFill>
          <a:blip r:embed="rId6">
            <a:alphaModFix/>
          </a:blip>
          <a:stretch>
            <a:fillRect/>
          </a:stretch>
        </p:blipFill>
        <p:spPr>
          <a:xfrm flipH="1" rot="5400000">
            <a:off x="5296701" y="4070575"/>
            <a:ext cx="2157923" cy="2159201"/>
          </a:xfrm>
          <a:prstGeom prst="rect">
            <a:avLst/>
          </a:prstGeom>
          <a:noFill/>
          <a:ln>
            <a:noFill/>
          </a:ln>
        </p:spPr>
      </p:pic>
      <p:pic>
        <p:nvPicPr>
          <p:cNvPr id="938" name="Google Shape;938;p23"/>
          <p:cNvPicPr preferRelativeResize="0"/>
          <p:nvPr/>
        </p:nvPicPr>
        <p:blipFill>
          <a:blip r:embed="rId7">
            <a:alphaModFix/>
          </a:blip>
          <a:stretch>
            <a:fillRect/>
          </a:stretch>
        </p:blipFill>
        <p:spPr>
          <a:xfrm flipH="1" rot="-3394429">
            <a:off x="-538680" y="505117"/>
            <a:ext cx="2065408" cy="1390544"/>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939" name="Shape 939"/>
        <p:cNvGrpSpPr/>
        <p:nvPr/>
      </p:nvGrpSpPr>
      <p:grpSpPr>
        <a:xfrm>
          <a:off x="0" y="0"/>
          <a:ext cx="0" cy="0"/>
          <a:chOff x="0" y="0"/>
          <a:chExt cx="0" cy="0"/>
        </a:xfrm>
      </p:grpSpPr>
      <p:pic>
        <p:nvPicPr>
          <p:cNvPr id="940" name="Google Shape;940;p24"/>
          <p:cNvPicPr preferRelativeResize="0"/>
          <p:nvPr/>
        </p:nvPicPr>
        <p:blipFill>
          <a:blip r:embed="rId2">
            <a:alphaModFix/>
          </a:blip>
          <a:stretch>
            <a:fillRect/>
          </a:stretch>
        </p:blipFill>
        <p:spPr>
          <a:xfrm rot="1813218">
            <a:off x="-92013" y="4225376"/>
            <a:ext cx="1711527" cy="1619226"/>
          </a:xfrm>
          <a:prstGeom prst="rect">
            <a:avLst/>
          </a:prstGeom>
          <a:noFill/>
          <a:ln>
            <a:noFill/>
          </a:ln>
        </p:spPr>
      </p:pic>
      <p:pic>
        <p:nvPicPr>
          <p:cNvPr id="941" name="Google Shape;941;p24"/>
          <p:cNvPicPr preferRelativeResize="0"/>
          <p:nvPr/>
        </p:nvPicPr>
        <p:blipFill>
          <a:blip r:embed="rId3">
            <a:alphaModFix/>
          </a:blip>
          <a:stretch>
            <a:fillRect/>
          </a:stretch>
        </p:blipFill>
        <p:spPr>
          <a:xfrm rot="-6350424">
            <a:off x="1697100" y="4099031"/>
            <a:ext cx="1098952" cy="1098960"/>
          </a:xfrm>
          <a:prstGeom prst="rect">
            <a:avLst/>
          </a:prstGeom>
          <a:noFill/>
          <a:ln>
            <a:noFill/>
          </a:ln>
        </p:spPr>
      </p:pic>
      <p:pic>
        <p:nvPicPr>
          <p:cNvPr id="942" name="Google Shape;942;p24"/>
          <p:cNvPicPr preferRelativeResize="0"/>
          <p:nvPr/>
        </p:nvPicPr>
        <p:blipFill>
          <a:blip r:embed="rId4">
            <a:alphaModFix/>
          </a:blip>
          <a:stretch>
            <a:fillRect/>
          </a:stretch>
        </p:blipFill>
        <p:spPr>
          <a:xfrm rot="5400000">
            <a:off x="8051245" y="-166449"/>
            <a:ext cx="311410" cy="1263048"/>
          </a:xfrm>
          <a:prstGeom prst="rect">
            <a:avLst/>
          </a:prstGeom>
          <a:noFill/>
          <a:ln>
            <a:noFill/>
          </a:ln>
        </p:spPr>
      </p:pic>
      <p:sp>
        <p:nvSpPr>
          <p:cNvPr id="943" name="Google Shape;943;p24"/>
          <p:cNvSpPr/>
          <p:nvPr/>
        </p:nvSpPr>
        <p:spPr>
          <a:xfrm rot="-7158600">
            <a:off x="8629289" y="1049772"/>
            <a:ext cx="177193" cy="17712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944" name="Google Shape;944;p24"/>
          <p:cNvPicPr preferRelativeResize="0"/>
          <p:nvPr/>
        </p:nvPicPr>
        <p:blipFill>
          <a:blip r:embed="rId5">
            <a:alphaModFix/>
          </a:blip>
          <a:stretch>
            <a:fillRect/>
          </a:stretch>
        </p:blipFill>
        <p:spPr>
          <a:xfrm>
            <a:off x="8495983" y="3728701"/>
            <a:ext cx="1262307" cy="1263051"/>
          </a:xfrm>
          <a:prstGeom prst="rect">
            <a:avLst/>
          </a:prstGeom>
          <a:noFill/>
          <a:ln>
            <a:noFill/>
          </a:ln>
        </p:spPr>
      </p:pic>
      <p:pic>
        <p:nvPicPr>
          <p:cNvPr id="945" name="Google Shape;945;p24"/>
          <p:cNvPicPr preferRelativeResize="0"/>
          <p:nvPr/>
        </p:nvPicPr>
        <p:blipFill>
          <a:blip r:embed="rId6">
            <a:alphaModFix/>
          </a:blip>
          <a:stretch>
            <a:fillRect/>
          </a:stretch>
        </p:blipFill>
        <p:spPr>
          <a:xfrm>
            <a:off x="-811125" y="0"/>
            <a:ext cx="1789087" cy="1790152"/>
          </a:xfrm>
          <a:prstGeom prst="rect">
            <a:avLst/>
          </a:prstGeom>
          <a:noFill/>
          <a:ln>
            <a:noFill/>
          </a:ln>
        </p:spPr>
      </p:pic>
      <p:grpSp>
        <p:nvGrpSpPr>
          <p:cNvPr id="946" name="Google Shape;946;p24"/>
          <p:cNvGrpSpPr/>
          <p:nvPr/>
        </p:nvGrpSpPr>
        <p:grpSpPr>
          <a:xfrm>
            <a:off x="305531" y="309374"/>
            <a:ext cx="8532938" cy="4524752"/>
            <a:chOff x="1665664" y="1061708"/>
            <a:chExt cx="7622778" cy="4029524"/>
          </a:xfrm>
        </p:grpSpPr>
        <p:grpSp>
          <p:nvGrpSpPr>
            <p:cNvPr id="947" name="Google Shape;947;p24"/>
            <p:cNvGrpSpPr/>
            <p:nvPr/>
          </p:nvGrpSpPr>
          <p:grpSpPr>
            <a:xfrm>
              <a:off x="5648839" y="1061708"/>
              <a:ext cx="3639603" cy="4029524"/>
              <a:chOff x="5648839" y="1061708"/>
              <a:chExt cx="3639603" cy="4029524"/>
            </a:xfrm>
          </p:grpSpPr>
          <p:sp>
            <p:nvSpPr>
              <p:cNvPr id="948" name="Google Shape;948;p24"/>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9" name="Google Shape;949;p24"/>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950" name="Google Shape;950;p24"/>
              <p:cNvGrpSpPr/>
              <p:nvPr/>
            </p:nvGrpSpPr>
            <p:grpSpPr>
              <a:xfrm>
                <a:off x="5648839" y="1401060"/>
                <a:ext cx="3637350" cy="3346325"/>
                <a:chOff x="5648839" y="1401060"/>
                <a:chExt cx="3637350" cy="3346325"/>
              </a:xfrm>
            </p:grpSpPr>
            <p:sp>
              <p:nvSpPr>
                <p:cNvPr id="951" name="Google Shape;951;p24"/>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2" name="Google Shape;952;p24"/>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3" name="Google Shape;953;p24"/>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4" name="Google Shape;954;p24"/>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5" name="Google Shape;955;p24"/>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6" name="Google Shape;956;p24"/>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7" name="Google Shape;957;p24"/>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8" name="Google Shape;958;p24"/>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9" name="Google Shape;959;p24"/>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0" name="Google Shape;960;p24"/>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1" name="Google Shape;961;p24"/>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962" name="Google Shape;962;p24"/>
              <p:cNvGrpSpPr/>
              <p:nvPr/>
            </p:nvGrpSpPr>
            <p:grpSpPr>
              <a:xfrm>
                <a:off x="5983398" y="1061708"/>
                <a:ext cx="3305044" cy="4023905"/>
                <a:chOff x="5983398" y="1061708"/>
                <a:chExt cx="3305044" cy="4023905"/>
              </a:xfrm>
            </p:grpSpPr>
            <p:sp>
              <p:nvSpPr>
                <p:cNvPr id="963" name="Google Shape;963;p24"/>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4" name="Google Shape;964;p24"/>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5" name="Google Shape;965;p24"/>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6" name="Google Shape;966;p24"/>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7" name="Google Shape;967;p24"/>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8" name="Google Shape;968;p24"/>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9" name="Google Shape;969;p24"/>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0" name="Google Shape;970;p24"/>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1" name="Google Shape;971;p24"/>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2" name="Google Shape;972;p24"/>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3" name="Google Shape;973;p24"/>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974" name="Google Shape;974;p24"/>
            <p:cNvGrpSpPr/>
            <p:nvPr/>
          </p:nvGrpSpPr>
          <p:grpSpPr>
            <a:xfrm>
              <a:off x="1665664" y="1061708"/>
              <a:ext cx="3977542" cy="4029523"/>
              <a:chOff x="1665664" y="1061708"/>
              <a:chExt cx="3977542" cy="4029523"/>
            </a:xfrm>
          </p:grpSpPr>
          <p:grpSp>
            <p:nvGrpSpPr>
              <p:cNvPr id="975" name="Google Shape;975;p24"/>
              <p:cNvGrpSpPr/>
              <p:nvPr/>
            </p:nvGrpSpPr>
            <p:grpSpPr>
              <a:xfrm>
                <a:off x="1667917" y="1401060"/>
                <a:ext cx="3974163" cy="3346325"/>
                <a:chOff x="1667917" y="1401060"/>
                <a:chExt cx="3974163" cy="3346325"/>
              </a:xfrm>
            </p:grpSpPr>
            <p:sp>
              <p:nvSpPr>
                <p:cNvPr id="976" name="Google Shape;976;p24"/>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7" name="Google Shape;977;p24"/>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8" name="Google Shape;978;p24"/>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9" name="Google Shape;979;p24"/>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0" name="Google Shape;980;p24"/>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1" name="Google Shape;981;p24"/>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2" name="Google Shape;982;p24"/>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3" name="Google Shape;983;p24"/>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4" name="Google Shape;984;p24"/>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5" name="Google Shape;985;p24"/>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6" name="Google Shape;986;p24"/>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987" name="Google Shape;987;p24"/>
              <p:cNvGrpSpPr/>
              <p:nvPr/>
            </p:nvGrpSpPr>
            <p:grpSpPr>
              <a:xfrm>
                <a:off x="2002476" y="1061708"/>
                <a:ext cx="3305044" cy="4023905"/>
                <a:chOff x="2002476" y="1061708"/>
                <a:chExt cx="3305044" cy="4023905"/>
              </a:xfrm>
            </p:grpSpPr>
            <p:sp>
              <p:nvSpPr>
                <p:cNvPr id="988" name="Google Shape;988;p24"/>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9" name="Google Shape;989;p24"/>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0" name="Google Shape;990;p24"/>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1" name="Google Shape;991;p24"/>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2" name="Google Shape;992;p24"/>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3" name="Google Shape;993;p24"/>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4" name="Google Shape;994;p24"/>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5" name="Google Shape;995;p24"/>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6" name="Google Shape;996;p24"/>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7" name="Google Shape;997;p24"/>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8" name="Google Shape;998;p24"/>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999" name="Google Shape;999;p24"/>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000" name="Shape 1000"/>
        <p:cNvGrpSpPr/>
        <p:nvPr/>
      </p:nvGrpSpPr>
      <p:grpSpPr>
        <a:xfrm>
          <a:off x="0" y="0"/>
          <a:ext cx="0" cy="0"/>
          <a:chOff x="0" y="0"/>
          <a:chExt cx="0" cy="0"/>
        </a:xfrm>
      </p:grpSpPr>
      <p:grpSp>
        <p:nvGrpSpPr>
          <p:cNvPr id="1001" name="Google Shape;1001;p25"/>
          <p:cNvGrpSpPr/>
          <p:nvPr/>
        </p:nvGrpSpPr>
        <p:grpSpPr>
          <a:xfrm>
            <a:off x="361082" y="266838"/>
            <a:ext cx="8621744" cy="4768895"/>
            <a:chOff x="361082" y="266838"/>
            <a:chExt cx="8621744" cy="4768895"/>
          </a:xfrm>
        </p:grpSpPr>
        <p:grpSp>
          <p:nvGrpSpPr>
            <p:cNvPr id="1002" name="Google Shape;1002;p25"/>
            <p:cNvGrpSpPr/>
            <p:nvPr/>
          </p:nvGrpSpPr>
          <p:grpSpPr>
            <a:xfrm rot="-1203388">
              <a:off x="400540" y="1361090"/>
              <a:ext cx="280073" cy="279635"/>
              <a:chOff x="1527250" y="3032100"/>
              <a:chExt cx="239825" cy="239450"/>
            </a:xfrm>
          </p:grpSpPr>
          <p:sp>
            <p:nvSpPr>
              <p:cNvPr id="1003" name="Google Shape;1003;p25"/>
              <p:cNvSpPr/>
              <p:nvPr/>
            </p:nvSpPr>
            <p:spPr>
              <a:xfrm>
                <a:off x="1623575" y="3032100"/>
                <a:ext cx="72075" cy="80875"/>
              </a:xfrm>
              <a:custGeom>
                <a:rect b="b" l="l" r="r" t="t"/>
                <a:pathLst>
                  <a:path extrusionOk="0" h="3235" w="2883">
                    <a:moveTo>
                      <a:pt x="2038" y="0"/>
                    </a:moveTo>
                    <a:cubicBezTo>
                      <a:pt x="1861" y="0"/>
                      <a:pt x="1664" y="56"/>
                      <a:pt x="1454" y="171"/>
                    </a:cubicBezTo>
                    <a:cubicBezTo>
                      <a:pt x="1078" y="372"/>
                      <a:pt x="727" y="648"/>
                      <a:pt x="477" y="999"/>
                    </a:cubicBezTo>
                    <a:cubicBezTo>
                      <a:pt x="0" y="1675"/>
                      <a:pt x="201" y="2502"/>
                      <a:pt x="1028" y="3004"/>
                    </a:cubicBezTo>
                    <a:cubicBezTo>
                      <a:pt x="1279" y="3156"/>
                      <a:pt x="1489" y="3235"/>
                      <a:pt x="1677" y="3235"/>
                    </a:cubicBezTo>
                    <a:cubicBezTo>
                      <a:pt x="2012" y="3235"/>
                      <a:pt x="2276" y="2983"/>
                      <a:pt x="2582" y="2452"/>
                    </a:cubicBezTo>
                    <a:cubicBezTo>
                      <a:pt x="2782" y="2076"/>
                      <a:pt x="2883" y="1725"/>
                      <a:pt x="2858" y="1450"/>
                    </a:cubicBezTo>
                    <a:cubicBezTo>
                      <a:pt x="2858" y="1174"/>
                      <a:pt x="2858" y="1049"/>
                      <a:pt x="2832" y="923"/>
                    </a:cubicBezTo>
                    <a:cubicBezTo>
                      <a:pt x="2779" y="335"/>
                      <a:pt x="2472" y="0"/>
                      <a:pt x="20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5"/>
              <p:cNvSpPr/>
              <p:nvPr/>
            </p:nvSpPr>
            <p:spPr>
              <a:xfrm>
                <a:off x="1700025" y="3181625"/>
                <a:ext cx="67050" cy="73775"/>
              </a:xfrm>
              <a:custGeom>
                <a:rect b="b" l="l" r="r" t="t"/>
                <a:pathLst>
                  <a:path extrusionOk="0" h="2951" w="2682">
                    <a:moveTo>
                      <a:pt x="1431" y="0"/>
                    </a:moveTo>
                    <a:cubicBezTo>
                      <a:pt x="1196" y="0"/>
                      <a:pt x="974" y="113"/>
                      <a:pt x="752" y="256"/>
                    </a:cubicBezTo>
                    <a:cubicBezTo>
                      <a:pt x="276" y="581"/>
                      <a:pt x="0" y="1033"/>
                      <a:pt x="150" y="1634"/>
                    </a:cubicBezTo>
                    <a:cubicBezTo>
                      <a:pt x="301" y="2236"/>
                      <a:pt x="802" y="2612"/>
                      <a:pt x="1303" y="2887"/>
                    </a:cubicBezTo>
                    <a:cubicBezTo>
                      <a:pt x="1391" y="2931"/>
                      <a:pt x="1484" y="2951"/>
                      <a:pt x="1578" y="2951"/>
                    </a:cubicBezTo>
                    <a:cubicBezTo>
                      <a:pt x="1918" y="2951"/>
                      <a:pt x="2274" y="2694"/>
                      <a:pt x="2431" y="2361"/>
                    </a:cubicBezTo>
                    <a:cubicBezTo>
                      <a:pt x="2556" y="2085"/>
                      <a:pt x="2657" y="1810"/>
                      <a:pt x="2607" y="1534"/>
                    </a:cubicBezTo>
                    <a:cubicBezTo>
                      <a:pt x="2682" y="882"/>
                      <a:pt x="2381" y="456"/>
                      <a:pt x="1855" y="130"/>
                    </a:cubicBezTo>
                    <a:cubicBezTo>
                      <a:pt x="1707" y="38"/>
                      <a:pt x="1567" y="0"/>
                      <a:pt x="1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5"/>
              <p:cNvSpPr/>
              <p:nvPr/>
            </p:nvSpPr>
            <p:spPr>
              <a:xfrm>
                <a:off x="1527250" y="3196275"/>
                <a:ext cx="64400" cy="75275"/>
              </a:xfrm>
              <a:custGeom>
                <a:rect b="b" l="l" r="r" t="t"/>
                <a:pathLst>
                  <a:path extrusionOk="0" h="3011" w="2576">
                    <a:moveTo>
                      <a:pt x="1357" y="1"/>
                    </a:moveTo>
                    <a:cubicBezTo>
                      <a:pt x="1116" y="1"/>
                      <a:pt x="860" y="113"/>
                      <a:pt x="620" y="296"/>
                    </a:cubicBezTo>
                    <a:cubicBezTo>
                      <a:pt x="345" y="497"/>
                      <a:pt x="119" y="747"/>
                      <a:pt x="19" y="1098"/>
                    </a:cubicBezTo>
                    <a:cubicBezTo>
                      <a:pt x="1" y="2346"/>
                      <a:pt x="427" y="3011"/>
                      <a:pt x="1180" y="3011"/>
                    </a:cubicBezTo>
                    <a:cubicBezTo>
                      <a:pt x="1485" y="3011"/>
                      <a:pt x="1844" y="2901"/>
                      <a:pt x="2249" y="2677"/>
                    </a:cubicBezTo>
                    <a:cubicBezTo>
                      <a:pt x="2525" y="2502"/>
                      <a:pt x="2500" y="2301"/>
                      <a:pt x="2274" y="2101"/>
                    </a:cubicBezTo>
                    <a:lnTo>
                      <a:pt x="2274" y="1725"/>
                    </a:lnTo>
                    <a:cubicBezTo>
                      <a:pt x="2575" y="1123"/>
                      <a:pt x="2299" y="597"/>
                      <a:pt x="1873" y="221"/>
                    </a:cubicBezTo>
                    <a:cubicBezTo>
                      <a:pt x="1720" y="68"/>
                      <a:pt x="1543" y="1"/>
                      <a:pt x="1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6" name="Google Shape;1006;p25"/>
            <p:cNvSpPr/>
            <p:nvPr/>
          </p:nvSpPr>
          <p:spPr>
            <a:xfrm rot="4476490">
              <a:off x="1948553" y="4604095"/>
              <a:ext cx="358998" cy="408681"/>
            </a:xfrm>
            <a:custGeom>
              <a:rect b="b" l="l" r="r" t="t"/>
              <a:pathLst>
                <a:path extrusionOk="0" h="12635" w="11099">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25"/>
            <p:cNvGrpSpPr/>
            <p:nvPr/>
          </p:nvGrpSpPr>
          <p:grpSpPr>
            <a:xfrm>
              <a:off x="477400" y="383100"/>
              <a:ext cx="484975" cy="642875"/>
              <a:chOff x="477400" y="383100"/>
              <a:chExt cx="484975" cy="642875"/>
            </a:xfrm>
          </p:grpSpPr>
          <p:sp>
            <p:nvSpPr>
              <p:cNvPr id="1008" name="Google Shape;1008;p25"/>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5"/>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25"/>
            <p:cNvGrpSpPr/>
            <p:nvPr/>
          </p:nvGrpSpPr>
          <p:grpSpPr>
            <a:xfrm>
              <a:off x="8331913" y="266838"/>
              <a:ext cx="444875" cy="545100"/>
              <a:chOff x="8331913" y="266838"/>
              <a:chExt cx="444875" cy="545100"/>
            </a:xfrm>
          </p:grpSpPr>
          <p:sp>
            <p:nvSpPr>
              <p:cNvPr id="1011" name="Google Shape;1011;p25"/>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5"/>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3" name="Google Shape;1013;p25"/>
            <p:cNvSpPr/>
            <p:nvPr/>
          </p:nvSpPr>
          <p:spPr>
            <a:xfrm>
              <a:off x="2662396" y="385100"/>
              <a:ext cx="163077" cy="308592"/>
            </a:xfrm>
            <a:custGeom>
              <a:rect b="b" l="l" r="r" t="t"/>
              <a:pathLst>
                <a:path extrusionOk="0" h="9155" w="4838">
                  <a:moveTo>
                    <a:pt x="2132" y="1"/>
                  </a:moveTo>
                  <a:cubicBezTo>
                    <a:pt x="1972" y="1"/>
                    <a:pt x="1824" y="119"/>
                    <a:pt x="1705" y="372"/>
                  </a:cubicBezTo>
                  <a:cubicBezTo>
                    <a:pt x="1529" y="547"/>
                    <a:pt x="1479" y="773"/>
                    <a:pt x="1454" y="973"/>
                  </a:cubicBezTo>
                  <a:cubicBezTo>
                    <a:pt x="953" y="1424"/>
                    <a:pt x="752" y="2026"/>
                    <a:pt x="477" y="2577"/>
                  </a:cubicBezTo>
                  <a:cubicBezTo>
                    <a:pt x="126" y="2778"/>
                    <a:pt x="76" y="3053"/>
                    <a:pt x="101" y="3404"/>
                  </a:cubicBezTo>
                  <a:cubicBezTo>
                    <a:pt x="25" y="3680"/>
                    <a:pt x="0" y="3981"/>
                    <a:pt x="226" y="4206"/>
                  </a:cubicBezTo>
                  <a:cubicBezTo>
                    <a:pt x="451" y="4883"/>
                    <a:pt x="552" y="5635"/>
                    <a:pt x="1028" y="6211"/>
                  </a:cubicBezTo>
                  <a:cubicBezTo>
                    <a:pt x="1078" y="6712"/>
                    <a:pt x="1279" y="7189"/>
                    <a:pt x="1504" y="7640"/>
                  </a:cubicBezTo>
                  <a:cubicBezTo>
                    <a:pt x="1479" y="7690"/>
                    <a:pt x="1479" y="7740"/>
                    <a:pt x="1504" y="7765"/>
                  </a:cubicBezTo>
                  <a:cubicBezTo>
                    <a:pt x="1504" y="7790"/>
                    <a:pt x="1504" y="7790"/>
                    <a:pt x="1504" y="7790"/>
                  </a:cubicBezTo>
                  <a:cubicBezTo>
                    <a:pt x="1504" y="7941"/>
                    <a:pt x="1529" y="8091"/>
                    <a:pt x="1680" y="8191"/>
                  </a:cubicBezTo>
                  <a:cubicBezTo>
                    <a:pt x="1680" y="8266"/>
                    <a:pt x="1705" y="8342"/>
                    <a:pt x="1705" y="8392"/>
                  </a:cubicBezTo>
                  <a:cubicBezTo>
                    <a:pt x="1680" y="8692"/>
                    <a:pt x="1680" y="8968"/>
                    <a:pt x="2081" y="8993"/>
                  </a:cubicBezTo>
                  <a:cubicBezTo>
                    <a:pt x="2149" y="9088"/>
                    <a:pt x="2217" y="9154"/>
                    <a:pt x="2285" y="9154"/>
                  </a:cubicBezTo>
                  <a:cubicBezTo>
                    <a:pt x="2342" y="9154"/>
                    <a:pt x="2399" y="9108"/>
                    <a:pt x="2456" y="8993"/>
                  </a:cubicBezTo>
                  <a:cubicBezTo>
                    <a:pt x="2507" y="8943"/>
                    <a:pt x="2507" y="8893"/>
                    <a:pt x="2507" y="8818"/>
                  </a:cubicBezTo>
                  <a:cubicBezTo>
                    <a:pt x="2682" y="8667"/>
                    <a:pt x="2707" y="8442"/>
                    <a:pt x="2707" y="8216"/>
                  </a:cubicBezTo>
                  <a:cubicBezTo>
                    <a:pt x="3334" y="7139"/>
                    <a:pt x="3659" y="5935"/>
                    <a:pt x="4136" y="4808"/>
                  </a:cubicBezTo>
                  <a:cubicBezTo>
                    <a:pt x="4261" y="4707"/>
                    <a:pt x="4311" y="4582"/>
                    <a:pt x="4311" y="4432"/>
                  </a:cubicBezTo>
                  <a:cubicBezTo>
                    <a:pt x="4411" y="4081"/>
                    <a:pt x="4837" y="3780"/>
                    <a:pt x="4487" y="3379"/>
                  </a:cubicBezTo>
                  <a:cubicBezTo>
                    <a:pt x="4286" y="2753"/>
                    <a:pt x="3885" y="2276"/>
                    <a:pt x="3509" y="1775"/>
                  </a:cubicBezTo>
                  <a:cubicBezTo>
                    <a:pt x="3459" y="1499"/>
                    <a:pt x="3359" y="1299"/>
                    <a:pt x="3133" y="1149"/>
                  </a:cubicBezTo>
                  <a:cubicBezTo>
                    <a:pt x="3108" y="1098"/>
                    <a:pt x="3083" y="1048"/>
                    <a:pt x="3033" y="998"/>
                  </a:cubicBezTo>
                  <a:cubicBezTo>
                    <a:pt x="3008" y="697"/>
                    <a:pt x="2782" y="472"/>
                    <a:pt x="2582" y="271"/>
                  </a:cubicBezTo>
                  <a:cubicBezTo>
                    <a:pt x="2429" y="94"/>
                    <a:pt x="2275" y="1"/>
                    <a:pt x="2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5"/>
            <p:cNvSpPr/>
            <p:nvPr/>
          </p:nvSpPr>
          <p:spPr>
            <a:xfrm rot="-829608">
              <a:off x="8580199" y="2608737"/>
              <a:ext cx="358995" cy="408676"/>
            </a:xfrm>
            <a:custGeom>
              <a:rect b="b" l="l" r="r" t="t"/>
              <a:pathLst>
                <a:path extrusionOk="0" h="12635" w="11099">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5" name="Google Shape;1015;p25"/>
          <p:cNvSpPr/>
          <p:nvPr/>
        </p:nvSpPr>
        <p:spPr>
          <a:xfrm>
            <a:off x="0" y="-11575"/>
            <a:ext cx="9144062" cy="5157878"/>
          </a:xfrm>
          <a:custGeom>
            <a:rect b="b" l="l" r="r" t="t"/>
            <a:pathLst>
              <a:path extrusionOk="0" h="41626" w="73796">
                <a:moveTo>
                  <a:pt x="60753" y="4015"/>
                </a:moveTo>
                <a:cubicBezTo>
                  <a:pt x="62004" y="4049"/>
                  <a:pt x="63216" y="4123"/>
                  <a:pt x="64501" y="4123"/>
                </a:cubicBezTo>
                <a:cubicBezTo>
                  <a:pt x="64572" y="4123"/>
                  <a:pt x="64642" y="4123"/>
                  <a:pt x="64713" y="4122"/>
                </a:cubicBezTo>
                <a:lnTo>
                  <a:pt x="64713" y="4122"/>
                </a:lnTo>
                <a:cubicBezTo>
                  <a:pt x="64669" y="5469"/>
                  <a:pt x="64660" y="6879"/>
                  <a:pt x="64687" y="8261"/>
                </a:cubicBezTo>
                <a:cubicBezTo>
                  <a:pt x="63654" y="8212"/>
                  <a:pt x="62598" y="8139"/>
                  <a:pt x="61529" y="8139"/>
                </a:cubicBezTo>
                <a:cubicBezTo>
                  <a:pt x="61259" y="8139"/>
                  <a:pt x="60988" y="8144"/>
                  <a:pt x="60717" y="8154"/>
                </a:cubicBezTo>
                <a:cubicBezTo>
                  <a:pt x="60726" y="6789"/>
                  <a:pt x="60735" y="5425"/>
                  <a:pt x="60744" y="4051"/>
                </a:cubicBezTo>
                <a:cubicBezTo>
                  <a:pt x="60735" y="4033"/>
                  <a:pt x="60735" y="4015"/>
                  <a:pt x="60753" y="4015"/>
                </a:cubicBezTo>
                <a:close/>
                <a:moveTo>
                  <a:pt x="70575" y="4113"/>
                </a:moveTo>
                <a:cubicBezTo>
                  <a:pt x="70584" y="5487"/>
                  <a:pt x="70566" y="6852"/>
                  <a:pt x="70566" y="8217"/>
                </a:cubicBezTo>
                <a:cubicBezTo>
                  <a:pt x="69272" y="8262"/>
                  <a:pt x="67919" y="8316"/>
                  <a:pt x="66578" y="8316"/>
                </a:cubicBezTo>
                <a:cubicBezTo>
                  <a:pt x="66060" y="8316"/>
                  <a:pt x="65544" y="8308"/>
                  <a:pt x="65035" y="8288"/>
                </a:cubicBezTo>
                <a:cubicBezTo>
                  <a:pt x="65017" y="6905"/>
                  <a:pt x="65017" y="5469"/>
                  <a:pt x="65079" y="4131"/>
                </a:cubicBezTo>
                <a:cubicBezTo>
                  <a:pt x="65909" y="4151"/>
                  <a:pt x="66757" y="4163"/>
                  <a:pt x="67604" y="4163"/>
                </a:cubicBezTo>
                <a:cubicBezTo>
                  <a:pt x="68607" y="4163"/>
                  <a:pt x="69608" y="4147"/>
                  <a:pt x="70575" y="4113"/>
                </a:cubicBezTo>
                <a:close/>
                <a:moveTo>
                  <a:pt x="58534" y="3970"/>
                </a:moveTo>
                <a:cubicBezTo>
                  <a:pt x="59152" y="3970"/>
                  <a:pt x="59771" y="3981"/>
                  <a:pt x="60387" y="4006"/>
                </a:cubicBezTo>
                <a:cubicBezTo>
                  <a:pt x="60387" y="5398"/>
                  <a:pt x="60369" y="6781"/>
                  <a:pt x="60369" y="8181"/>
                </a:cubicBezTo>
                <a:cubicBezTo>
                  <a:pt x="58879" y="8208"/>
                  <a:pt x="57443" y="8297"/>
                  <a:pt x="55962" y="8333"/>
                </a:cubicBezTo>
                <a:cubicBezTo>
                  <a:pt x="55908" y="6923"/>
                  <a:pt x="55855" y="5505"/>
                  <a:pt x="55864" y="4024"/>
                </a:cubicBezTo>
                <a:cubicBezTo>
                  <a:pt x="56745" y="3992"/>
                  <a:pt x="57639" y="3970"/>
                  <a:pt x="58534" y="3970"/>
                </a:cubicBezTo>
                <a:close/>
                <a:moveTo>
                  <a:pt x="51038" y="4024"/>
                </a:moveTo>
                <a:cubicBezTo>
                  <a:pt x="51914" y="4062"/>
                  <a:pt x="52823" y="4086"/>
                  <a:pt x="53728" y="4086"/>
                </a:cubicBezTo>
                <a:cubicBezTo>
                  <a:pt x="54326" y="4086"/>
                  <a:pt x="54922" y="4076"/>
                  <a:pt x="55507" y="4051"/>
                </a:cubicBezTo>
                <a:lnTo>
                  <a:pt x="55507" y="4051"/>
                </a:lnTo>
                <a:cubicBezTo>
                  <a:pt x="55498" y="5523"/>
                  <a:pt x="55569" y="6914"/>
                  <a:pt x="55605" y="8342"/>
                </a:cubicBezTo>
                <a:cubicBezTo>
                  <a:pt x="54053" y="8360"/>
                  <a:pt x="52545" y="8413"/>
                  <a:pt x="51046" y="8476"/>
                </a:cubicBezTo>
                <a:cubicBezTo>
                  <a:pt x="51091" y="7021"/>
                  <a:pt x="51055" y="5505"/>
                  <a:pt x="51029" y="4060"/>
                </a:cubicBezTo>
                <a:cubicBezTo>
                  <a:pt x="51020" y="4042"/>
                  <a:pt x="51020" y="4033"/>
                  <a:pt x="51038" y="4024"/>
                </a:cubicBezTo>
                <a:close/>
                <a:moveTo>
                  <a:pt x="40618" y="3837"/>
                </a:moveTo>
                <a:lnTo>
                  <a:pt x="40618" y="3837"/>
                </a:lnTo>
                <a:cubicBezTo>
                  <a:pt x="40636" y="5433"/>
                  <a:pt x="40573" y="6941"/>
                  <a:pt x="40564" y="8502"/>
                </a:cubicBezTo>
                <a:cubicBezTo>
                  <a:pt x="40437" y="8498"/>
                  <a:pt x="40309" y="8496"/>
                  <a:pt x="40181" y="8496"/>
                </a:cubicBezTo>
                <a:cubicBezTo>
                  <a:pt x="39468" y="8496"/>
                  <a:pt x="38751" y="8552"/>
                  <a:pt x="38040" y="8583"/>
                </a:cubicBezTo>
                <a:cubicBezTo>
                  <a:pt x="37192" y="8618"/>
                  <a:pt x="36362" y="8609"/>
                  <a:pt x="35551" y="8699"/>
                </a:cubicBezTo>
                <a:lnTo>
                  <a:pt x="35542" y="8663"/>
                </a:lnTo>
                <a:cubicBezTo>
                  <a:pt x="35595" y="7120"/>
                  <a:pt x="35622" y="5505"/>
                  <a:pt x="35568" y="3935"/>
                </a:cubicBezTo>
                <a:cubicBezTo>
                  <a:pt x="37183" y="3837"/>
                  <a:pt x="38941" y="3881"/>
                  <a:pt x="40618" y="3837"/>
                </a:cubicBezTo>
                <a:close/>
                <a:moveTo>
                  <a:pt x="44285" y="3743"/>
                </a:moveTo>
                <a:cubicBezTo>
                  <a:pt x="44599" y="3743"/>
                  <a:pt x="44913" y="3750"/>
                  <a:pt x="45230" y="3765"/>
                </a:cubicBezTo>
                <a:cubicBezTo>
                  <a:pt x="45283" y="5433"/>
                  <a:pt x="45408" y="7004"/>
                  <a:pt x="45426" y="8699"/>
                </a:cubicBezTo>
                <a:cubicBezTo>
                  <a:pt x="43910" y="8654"/>
                  <a:pt x="42420" y="8583"/>
                  <a:pt x="40912" y="8520"/>
                </a:cubicBezTo>
                <a:cubicBezTo>
                  <a:pt x="40939" y="6959"/>
                  <a:pt x="40975" y="5407"/>
                  <a:pt x="40975" y="3828"/>
                </a:cubicBezTo>
                <a:cubicBezTo>
                  <a:pt x="42087" y="3821"/>
                  <a:pt x="43178" y="3743"/>
                  <a:pt x="44285" y="3743"/>
                </a:cubicBezTo>
                <a:close/>
                <a:moveTo>
                  <a:pt x="45596" y="3774"/>
                </a:moveTo>
                <a:cubicBezTo>
                  <a:pt x="47291" y="3854"/>
                  <a:pt x="49021" y="3899"/>
                  <a:pt x="50672" y="4015"/>
                </a:cubicBezTo>
                <a:cubicBezTo>
                  <a:pt x="50699" y="5496"/>
                  <a:pt x="50734" y="7013"/>
                  <a:pt x="50690" y="8502"/>
                </a:cubicBezTo>
                <a:cubicBezTo>
                  <a:pt x="49084" y="8592"/>
                  <a:pt x="47478" y="8699"/>
                  <a:pt x="45783" y="8708"/>
                </a:cubicBezTo>
                <a:cubicBezTo>
                  <a:pt x="45765" y="7030"/>
                  <a:pt x="45640" y="5451"/>
                  <a:pt x="45587" y="3810"/>
                </a:cubicBezTo>
                <a:cubicBezTo>
                  <a:pt x="45587" y="3792"/>
                  <a:pt x="45587" y="3783"/>
                  <a:pt x="45596" y="3774"/>
                </a:cubicBezTo>
                <a:close/>
                <a:moveTo>
                  <a:pt x="7351" y="4274"/>
                </a:moveTo>
                <a:cubicBezTo>
                  <a:pt x="7351" y="4996"/>
                  <a:pt x="7333" y="5665"/>
                  <a:pt x="7307" y="6129"/>
                </a:cubicBezTo>
                <a:cubicBezTo>
                  <a:pt x="7262" y="6923"/>
                  <a:pt x="7164" y="7887"/>
                  <a:pt x="7075" y="8904"/>
                </a:cubicBezTo>
                <a:cubicBezTo>
                  <a:pt x="7066" y="8984"/>
                  <a:pt x="7057" y="9055"/>
                  <a:pt x="7048" y="9136"/>
                </a:cubicBezTo>
                <a:cubicBezTo>
                  <a:pt x="5121" y="9100"/>
                  <a:pt x="3355" y="9064"/>
                  <a:pt x="1927" y="9038"/>
                </a:cubicBezTo>
                <a:cubicBezTo>
                  <a:pt x="1900" y="7280"/>
                  <a:pt x="1874" y="5505"/>
                  <a:pt x="1927" y="4854"/>
                </a:cubicBezTo>
                <a:cubicBezTo>
                  <a:pt x="1936" y="4711"/>
                  <a:pt x="1954" y="4541"/>
                  <a:pt x="1963" y="4345"/>
                </a:cubicBezTo>
                <a:lnTo>
                  <a:pt x="7351" y="4274"/>
                </a:lnTo>
                <a:close/>
                <a:moveTo>
                  <a:pt x="35060" y="3908"/>
                </a:moveTo>
                <a:lnTo>
                  <a:pt x="35060" y="3953"/>
                </a:lnTo>
                <a:lnTo>
                  <a:pt x="35220" y="3953"/>
                </a:lnTo>
                <a:cubicBezTo>
                  <a:pt x="35256" y="5532"/>
                  <a:pt x="35256" y="7146"/>
                  <a:pt x="35176" y="8681"/>
                </a:cubicBezTo>
                <a:cubicBezTo>
                  <a:pt x="34569" y="8797"/>
                  <a:pt x="33071" y="9020"/>
                  <a:pt x="30091" y="9171"/>
                </a:cubicBezTo>
                <a:cubicBezTo>
                  <a:pt x="30100" y="9091"/>
                  <a:pt x="30100" y="9020"/>
                  <a:pt x="30109" y="8939"/>
                </a:cubicBezTo>
                <a:cubicBezTo>
                  <a:pt x="30207" y="7922"/>
                  <a:pt x="30296" y="6950"/>
                  <a:pt x="30350" y="6147"/>
                </a:cubicBezTo>
                <a:cubicBezTo>
                  <a:pt x="30376" y="5621"/>
                  <a:pt x="30394" y="4818"/>
                  <a:pt x="30394" y="3970"/>
                </a:cubicBezTo>
                <a:lnTo>
                  <a:pt x="35060" y="3908"/>
                </a:lnTo>
                <a:close/>
                <a:moveTo>
                  <a:pt x="12445" y="4202"/>
                </a:moveTo>
                <a:cubicBezTo>
                  <a:pt x="12454" y="5309"/>
                  <a:pt x="12454" y="6370"/>
                  <a:pt x="12454" y="7137"/>
                </a:cubicBezTo>
                <a:cubicBezTo>
                  <a:pt x="12454" y="7655"/>
                  <a:pt x="12445" y="8377"/>
                  <a:pt x="12436" y="9225"/>
                </a:cubicBezTo>
                <a:cubicBezTo>
                  <a:pt x="10723" y="9198"/>
                  <a:pt x="9028" y="9171"/>
                  <a:pt x="7431" y="9145"/>
                </a:cubicBezTo>
                <a:cubicBezTo>
                  <a:pt x="7440" y="9073"/>
                  <a:pt x="7449" y="9011"/>
                  <a:pt x="7449" y="8939"/>
                </a:cubicBezTo>
                <a:cubicBezTo>
                  <a:pt x="7547" y="7922"/>
                  <a:pt x="7646" y="6950"/>
                  <a:pt x="7690" y="6147"/>
                </a:cubicBezTo>
                <a:cubicBezTo>
                  <a:pt x="7717" y="5683"/>
                  <a:pt x="7735" y="5005"/>
                  <a:pt x="7735" y="4265"/>
                </a:cubicBezTo>
                <a:lnTo>
                  <a:pt x="12445" y="4202"/>
                </a:lnTo>
                <a:close/>
                <a:moveTo>
                  <a:pt x="18592" y="4122"/>
                </a:moveTo>
                <a:lnTo>
                  <a:pt x="18592" y="4122"/>
                </a:lnTo>
                <a:cubicBezTo>
                  <a:pt x="18583" y="4961"/>
                  <a:pt x="18556" y="5648"/>
                  <a:pt x="18485" y="5933"/>
                </a:cubicBezTo>
                <a:cubicBezTo>
                  <a:pt x="18386" y="6361"/>
                  <a:pt x="18395" y="7628"/>
                  <a:pt x="18467" y="9305"/>
                </a:cubicBezTo>
                <a:cubicBezTo>
                  <a:pt x="16647" y="9287"/>
                  <a:pt x="14729" y="9261"/>
                  <a:pt x="12829" y="9234"/>
                </a:cubicBezTo>
                <a:cubicBezTo>
                  <a:pt x="12829" y="8386"/>
                  <a:pt x="12838" y="7655"/>
                  <a:pt x="12838" y="7137"/>
                </a:cubicBezTo>
                <a:cubicBezTo>
                  <a:pt x="12838" y="6370"/>
                  <a:pt x="12838" y="5300"/>
                  <a:pt x="12829" y="4202"/>
                </a:cubicBezTo>
                <a:lnTo>
                  <a:pt x="18592" y="4122"/>
                </a:lnTo>
                <a:close/>
                <a:moveTo>
                  <a:pt x="30011" y="3970"/>
                </a:moveTo>
                <a:cubicBezTo>
                  <a:pt x="30011" y="4809"/>
                  <a:pt x="29993" y="5603"/>
                  <a:pt x="29966" y="6129"/>
                </a:cubicBezTo>
                <a:cubicBezTo>
                  <a:pt x="29912" y="6923"/>
                  <a:pt x="29823" y="7887"/>
                  <a:pt x="29725" y="8904"/>
                </a:cubicBezTo>
                <a:cubicBezTo>
                  <a:pt x="29716" y="9002"/>
                  <a:pt x="29707" y="9091"/>
                  <a:pt x="29698" y="9189"/>
                </a:cubicBezTo>
                <a:cubicBezTo>
                  <a:pt x="28503" y="9243"/>
                  <a:pt x="27076" y="9287"/>
                  <a:pt x="25389" y="9305"/>
                </a:cubicBezTo>
                <a:cubicBezTo>
                  <a:pt x="25158" y="9305"/>
                  <a:pt x="24917" y="9314"/>
                  <a:pt x="24667" y="9314"/>
                </a:cubicBezTo>
                <a:cubicBezTo>
                  <a:pt x="24667" y="9270"/>
                  <a:pt x="24667" y="9234"/>
                  <a:pt x="24658" y="9189"/>
                </a:cubicBezTo>
                <a:cubicBezTo>
                  <a:pt x="24640" y="7387"/>
                  <a:pt x="24613" y="5523"/>
                  <a:pt x="24658" y="4854"/>
                </a:cubicBezTo>
                <a:cubicBezTo>
                  <a:pt x="24676" y="4640"/>
                  <a:pt x="24703" y="4363"/>
                  <a:pt x="24729" y="4042"/>
                </a:cubicBezTo>
                <a:lnTo>
                  <a:pt x="30011" y="3970"/>
                </a:lnTo>
                <a:close/>
                <a:moveTo>
                  <a:pt x="24346" y="4051"/>
                </a:moveTo>
                <a:lnTo>
                  <a:pt x="24346" y="4051"/>
                </a:lnTo>
                <a:cubicBezTo>
                  <a:pt x="24319" y="4354"/>
                  <a:pt x="24292" y="4622"/>
                  <a:pt x="24274" y="4827"/>
                </a:cubicBezTo>
                <a:cubicBezTo>
                  <a:pt x="24221" y="5514"/>
                  <a:pt x="24248" y="7387"/>
                  <a:pt x="24274" y="9198"/>
                </a:cubicBezTo>
                <a:cubicBezTo>
                  <a:pt x="24274" y="9234"/>
                  <a:pt x="24283" y="9278"/>
                  <a:pt x="24283" y="9314"/>
                </a:cubicBezTo>
                <a:cubicBezTo>
                  <a:pt x="23633" y="9318"/>
                  <a:pt x="22932" y="9320"/>
                  <a:pt x="22192" y="9320"/>
                </a:cubicBezTo>
                <a:cubicBezTo>
                  <a:pt x="21146" y="9320"/>
                  <a:pt x="20021" y="9316"/>
                  <a:pt x="18850" y="9305"/>
                </a:cubicBezTo>
                <a:cubicBezTo>
                  <a:pt x="18788" y="7762"/>
                  <a:pt x="18770" y="6415"/>
                  <a:pt x="18859" y="6022"/>
                </a:cubicBezTo>
                <a:cubicBezTo>
                  <a:pt x="18931" y="5710"/>
                  <a:pt x="18966" y="4987"/>
                  <a:pt x="18975" y="4122"/>
                </a:cubicBezTo>
                <a:lnTo>
                  <a:pt x="24346" y="4051"/>
                </a:lnTo>
                <a:close/>
                <a:moveTo>
                  <a:pt x="70557" y="8574"/>
                </a:moveTo>
                <a:lnTo>
                  <a:pt x="70557" y="8574"/>
                </a:lnTo>
                <a:cubicBezTo>
                  <a:pt x="70566" y="9983"/>
                  <a:pt x="70557" y="11473"/>
                  <a:pt x="70503" y="12874"/>
                </a:cubicBezTo>
                <a:cubicBezTo>
                  <a:pt x="68826" y="13097"/>
                  <a:pt x="67006" y="13186"/>
                  <a:pt x="65142" y="13230"/>
                </a:cubicBezTo>
                <a:cubicBezTo>
                  <a:pt x="65124" y="11687"/>
                  <a:pt x="65052" y="10197"/>
                  <a:pt x="65035" y="8645"/>
                </a:cubicBezTo>
                <a:lnTo>
                  <a:pt x="65035" y="8645"/>
                </a:lnTo>
                <a:cubicBezTo>
                  <a:pt x="65544" y="8665"/>
                  <a:pt x="66060" y="8673"/>
                  <a:pt x="66576" y="8673"/>
                </a:cubicBezTo>
                <a:cubicBezTo>
                  <a:pt x="67914" y="8673"/>
                  <a:pt x="69263" y="8619"/>
                  <a:pt x="70557" y="8574"/>
                </a:cubicBezTo>
                <a:close/>
                <a:moveTo>
                  <a:pt x="61617" y="8494"/>
                </a:moveTo>
                <a:cubicBezTo>
                  <a:pt x="62659" y="8494"/>
                  <a:pt x="63689" y="8558"/>
                  <a:pt x="64687" y="8627"/>
                </a:cubicBezTo>
                <a:cubicBezTo>
                  <a:pt x="64696" y="10188"/>
                  <a:pt x="64767" y="11687"/>
                  <a:pt x="64785" y="13239"/>
                </a:cubicBezTo>
                <a:cubicBezTo>
                  <a:pt x="63429" y="13284"/>
                  <a:pt x="62073" y="13320"/>
                  <a:pt x="60726" y="13382"/>
                </a:cubicBezTo>
                <a:cubicBezTo>
                  <a:pt x="60726" y="11785"/>
                  <a:pt x="60735" y="10126"/>
                  <a:pt x="60717" y="8511"/>
                </a:cubicBezTo>
                <a:cubicBezTo>
                  <a:pt x="61018" y="8499"/>
                  <a:pt x="61318" y="8494"/>
                  <a:pt x="61617" y="8494"/>
                </a:cubicBezTo>
                <a:close/>
                <a:moveTo>
                  <a:pt x="50627" y="8850"/>
                </a:moveTo>
                <a:cubicBezTo>
                  <a:pt x="50699" y="8859"/>
                  <a:pt x="50672" y="8886"/>
                  <a:pt x="50681" y="8957"/>
                </a:cubicBezTo>
                <a:cubicBezTo>
                  <a:pt x="50699" y="9100"/>
                  <a:pt x="50672" y="9305"/>
                  <a:pt x="50672" y="9403"/>
                </a:cubicBezTo>
                <a:cubicBezTo>
                  <a:pt x="50627" y="10777"/>
                  <a:pt x="50583" y="12196"/>
                  <a:pt x="50493" y="13480"/>
                </a:cubicBezTo>
                <a:cubicBezTo>
                  <a:pt x="49890" y="13470"/>
                  <a:pt x="49281" y="13464"/>
                  <a:pt x="48672" y="13464"/>
                </a:cubicBezTo>
                <a:cubicBezTo>
                  <a:pt x="47677" y="13464"/>
                  <a:pt x="46683" y="13481"/>
                  <a:pt x="45721" y="13525"/>
                </a:cubicBezTo>
                <a:cubicBezTo>
                  <a:pt x="45792" y="12080"/>
                  <a:pt x="45801" y="10581"/>
                  <a:pt x="45792" y="9064"/>
                </a:cubicBezTo>
                <a:cubicBezTo>
                  <a:pt x="47041" y="9064"/>
                  <a:pt x="48227" y="8984"/>
                  <a:pt x="49441" y="8922"/>
                </a:cubicBezTo>
                <a:cubicBezTo>
                  <a:pt x="49717" y="8913"/>
                  <a:pt x="50029" y="8895"/>
                  <a:pt x="50333" y="8877"/>
                </a:cubicBezTo>
                <a:cubicBezTo>
                  <a:pt x="50431" y="8868"/>
                  <a:pt x="50574" y="8850"/>
                  <a:pt x="50627" y="8850"/>
                </a:cubicBezTo>
                <a:close/>
                <a:moveTo>
                  <a:pt x="60369" y="8529"/>
                </a:moveTo>
                <a:cubicBezTo>
                  <a:pt x="60378" y="10171"/>
                  <a:pt x="60360" y="11776"/>
                  <a:pt x="60378" y="13391"/>
                </a:cubicBezTo>
                <a:cubicBezTo>
                  <a:pt x="58942" y="13471"/>
                  <a:pt x="57478" y="13525"/>
                  <a:pt x="55989" y="13543"/>
                </a:cubicBezTo>
                <a:cubicBezTo>
                  <a:pt x="56007" y="11928"/>
                  <a:pt x="56042" y="10269"/>
                  <a:pt x="55971" y="8690"/>
                </a:cubicBezTo>
                <a:cubicBezTo>
                  <a:pt x="57452" y="8645"/>
                  <a:pt x="58879" y="8565"/>
                  <a:pt x="60369" y="8529"/>
                </a:cubicBezTo>
                <a:close/>
                <a:moveTo>
                  <a:pt x="55623" y="8699"/>
                </a:moveTo>
                <a:cubicBezTo>
                  <a:pt x="55694" y="10287"/>
                  <a:pt x="55650" y="11928"/>
                  <a:pt x="55632" y="13543"/>
                </a:cubicBezTo>
                <a:cubicBezTo>
                  <a:pt x="55458" y="13544"/>
                  <a:pt x="55285" y="13544"/>
                  <a:pt x="55113" y="13544"/>
                </a:cubicBezTo>
                <a:cubicBezTo>
                  <a:pt x="53672" y="13544"/>
                  <a:pt x="52268" y="13513"/>
                  <a:pt x="50850" y="13489"/>
                </a:cubicBezTo>
                <a:cubicBezTo>
                  <a:pt x="50939" y="11964"/>
                  <a:pt x="51011" y="10420"/>
                  <a:pt x="51046" y="8832"/>
                </a:cubicBezTo>
                <a:cubicBezTo>
                  <a:pt x="52554" y="8770"/>
                  <a:pt x="54071" y="8716"/>
                  <a:pt x="55623" y="8699"/>
                </a:cubicBezTo>
                <a:close/>
                <a:moveTo>
                  <a:pt x="40924" y="8876"/>
                </a:moveTo>
                <a:cubicBezTo>
                  <a:pt x="40926" y="8876"/>
                  <a:pt x="40928" y="8876"/>
                  <a:pt x="40930" y="8877"/>
                </a:cubicBezTo>
                <a:cubicBezTo>
                  <a:pt x="42420" y="8939"/>
                  <a:pt x="43910" y="9011"/>
                  <a:pt x="45426" y="9046"/>
                </a:cubicBezTo>
                <a:cubicBezTo>
                  <a:pt x="45462" y="10563"/>
                  <a:pt x="45426" y="12080"/>
                  <a:pt x="45364" y="13534"/>
                </a:cubicBezTo>
                <a:cubicBezTo>
                  <a:pt x="43865" y="13614"/>
                  <a:pt x="42384" y="13703"/>
                  <a:pt x="40894" y="13792"/>
                </a:cubicBezTo>
                <a:cubicBezTo>
                  <a:pt x="40921" y="12187"/>
                  <a:pt x="40912" y="10501"/>
                  <a:pt x="40912" y="8904"/>
                </a:cubicBezTo>
                <a:cubicBezTo>
                  <a:pt x="40896" y="8904"/>
                  <a:pt x="40909" y="8876"/>
                  <a:pt x="40924" y="8876"/>
                </a:cubicBezTo>
                <a:close/>
                <a:moveTo>
                  <a:pt x="40145" y="8849"/>
                </a:moveTo>
                <a:cubicBezTo>
                  <a:pt x="40282" y="8849"/>
                  <a:pt x="40420" y="8852"/>
                  <a:pt x="40555" y="8859"/>
                </a:cubicBezTo>
                <a:cubicBezTo>
                  <a:pt x="40573" y="10510"/>
                  <a:pt x="40555" y="12169"/>
                  <a:pt x="40537" y="13801"/>
                </a:cubicBezTo>
                <a:cubicBezTo>
                  <a:pt x="38825" y="13891"/>
                  <a:pt x="37094" y="13953"/>
                  <a:pt x="35381" y="14042"/>
                </a:cubicBezTo>
                <a:cubicBezTo>
                  <a:pt x="35479" y="12419"/>
                  <a:pt x="35488" y="10715"/>
                  <a:pt x="35533" y="9046"/>
                </a:cubicBezTo>
                <a:cubicBezTo>
                  <a:pt x="36853" y="8957"/>
                  <a:pt x="38218" y="8931"/>
                  <a:pt x="39583" y="8859"/>
                </a:cubicBezTo>
                <a:cubicBezTo>
                  <a:pt x="39768" y="8854"/>
                  <a:pt x="39957" y="8849"/>
                  <a:pt x="40145" y="8849"/>
                </a:cubicBezTo>
                <a:close/>
                <a:moveTo>
                  <a:pt x="35176" y="9073"/>
                </a:moveTo>
                <a:lnTo>
                  <a:pt x="35176" y="9073"/>
                </a:lnTo>
                <a:cubicBezTo>
                  <a:pt x="35122" y="10724"/>
                  <a:pt x="35131" y="12436"/>
                  <a:pt x="35024" y="14024"/>
                </a:cubicBezTo>
                <a:cubicBezTo>
                  <a:pt x="34293" y="14078"/>
                  <a:pt x="32428" y="14123"/>
                  <a:pt x="29850" y="14149"/>
                </a:cubicBezTo>
                <a:cubicBezTo>
                  <a:pt x="29805" y="13561"/>
                  <a:pt x="29796" y="12963"/>
                  <a:pt x="29832" y="12321"/>
                </a:cubicBezTo>
                <a:cubicBezTo>
                  <a:pt x="29877" y="11473"/>
                  <a:pt x="29957" y="10518"/>
                  <a:pt x="30055" y="9555"/>
                </a:cubicBezTo>
                <a:cubicBezTo>
                  <a:pt x="32990" y="9412"/>
                  <a:pt x="34498" y="9198"/>
                  <a:pt x="35176" y="9073"/>
                </a:cubicBezTo>
                <a:close/>
                <a:moveTo>
                  <a:pt x="29663" y="9573"/>
                </a:moveTo>
                <a:cubicBezTo>
                  <a:pt x="29573" y="10518"/>
                  <a:pt x="29493" y="11464"/>
                  <a:pt x="29449" y="12303"/>
                </a:cubicBezTo>
                <a:cubicBezTo>
                  <a:pt x="29413" y="12954"/>
                  <a:pt x="29422" y="13561"/>
                  <a:pt x="29466" y="14158"/>
                </a:cubicBezTo>
                <a:cubicBezTo>
                  <a:pt x="28030" y="14176"/>
                  <a:pt x="26398" y="14185"/>
                  <a:pt x="24631" y="14194"/>
                </a:cubicBezTo>
                <a:cubicBezTo>
                  <a:pt x="24631" y="13792"/>
                  <a:pt x="24640" y="13462"/>
                  <a:pt x="24658" y="13248"/>
                </a:cubicBezTo>
                <a:cubicBezTo>
                  <a:pt x="24711" y="12767"/>
                  <a:pt x="24694" y="11321"/>
                  <a:pt x="24667" y="9698"/>
                </a:cubicBezTo>
                <a:cubicBezTo>
                  <a:pt x="24917" y="9698"/>
                  <a:pt x="25166" y="9698"/>
                  <a:pt x="25398" y="9689"/>
                </a:cubicBezTo>
                <a:cubicBezTo>
                  <a:pt x="27058" y="9671"/>
                  <a:pt x="28476" y="9626"/>
                  <a:pt x="29663" y="9573"/>
                </a:cubicBezTo>
                <a:close/>
                <a:moveTo>
                  <a:pt x="1927" y="9421"/>
                </a:moveTo>
                <a:cubicBezTo>
                  <a:pt x="3355" y="9448"/>
                  <a:pt x="5103" y="9484"/>
                  <a:pt x="7012" y="9519"/>
                </a:cubicBezTo>
                <a:cubicBezTo>
                  <a:pt x="6923" y="10483"/>
                  <a:pt x="6834" y="11446"/>
                  <a:pt x="6789" y="12303"/>
                </a:cubicBezTo>
                <a:cubicBezTo>
                  <a:pt x="6753" y="12963"/>
                  <a:pt x="6771" y="13587"/>
                  <a:pt x="6807" y="14203"/>
                </a:cubicBezTo>
                <a:cubicBezTo>
                  <a:pt x="5112" y="14194"/>
                  <a:pt x="3462" y="14194"/>
                  <a:pt x="1900" y="14185"/>
                </a:cubicBezTo>
                <a:cubicBezTo>
                  <a:pt x="1900" y="13784"/>
                  <a:pt x="1900" y="13453"/>
                  <a:pt x="1927" y="13248"/>
                </a:cubicBezTo>
                <a:cubicBezTo>
                  <a:pt x="1972" y="12740"/>
                  <a:pt x="1954" y="11152"/>
                  <a:pt x="1927" y="9421"/>
                </a:cubicBezTo>
                <a:close/>
                <a:moveTo>
                  <a:pt x="7396" y="9528"/>
                </a:moveTo>
                <a:cubicBezTo>
                  <a:pt x="9002" y="9555"/>
                  <a:pt x="10705" y="9591"/>
                  <a:pt x="12436" y="9609"/>
                </a:cubicBezTo>
                <a:cubicBezTo>
                  <a:pt x="12436" y="9680"/>
                  <a:pt x="12436" y="9742"/>
                  <a:pt x="12436" y="9805"/>
                </a:cubicBezTo>
                <a:cubicBezTo>
                  <a:pt x="12427" y="11179"/>
                  <a:pt x="12409" y="12775"/>
                  <a:pt x="12409" y="14212"/>
                </a:cubicBezTo>
                <a:cubicBezTo>
                  <a:pt x="10652" y="14212"/>
                  <a:pt x="8903" y="14203"/>
                  <a:pt x="7191" y="14203"/>
                </a:cubicBezTo>
                <a:cubicBezTo>
                  <a:pt x="7155" y="13587"/>
                  <a:pt x="7137" y="12981"/>
                  <a:pt x="7173" y="12321"/>
                </a:cubicBezTo>
                <a:cubicBezTo>
                  <a:pt x="7217" y="11464"/>
                  <a:pt x="7307" y="10501"/>
                  <a:pt x="7396" y="9528"/>
                </a:cubicBezTo>
                <a:close/>
                <a:moveTo>
                  <a:pt x="12820" y="9617"/>
                </a:moveTo>
                <a:cubicBezTo>
                  <a:pt x="14729" y="9644"/>
                  <a:pt x="16656" y="9671"/>
                  <a:pt x="18476" y="9689"/>
                </a:cubicBezTo>
                <a:cubicBezTo>
                  <a:pt x="18529" y="10813"/>
                  <a:pt x="18592" y="12106"/>
                  <a:pt x="18672" y="13436"/>
                </a:cubicBezTo>
                <a:cubicBezTo>
                  <a:pt x="18681" y="13712"/>
                  <a:pt x="18699" y="13971"/>
                  <a:pt x="18708" y="14212"/>
                </a:cubicBezTo>
                <a:lnTo>
                  <a:pt x="12793" y="14212"/>
                </a:lnTo>
                <a:cubicBezTo>
                  <a:pt x="12793" y="12784"/>
                  <a:pt x="12811" y="11179"/>
                  <a:pt x="12820" y="9814"/>
                </a:cubicBezTo>
                <a:cubicBezTo>
                  <a:pt x="12820" y="9742"/>
                  <a:pt x="12820" y="9680"/>
                  <a:pt x="12820" y="9617"/>
                </a:cubicBezTo>
                <a:close/>
                <a:moveTo>
                  <a:pt x="18868" y="9689"/>
                </a:moveTo>
                <a:lnTo>
                  <a:pt x="18868" y="9689"/>
                </a:lnTo>
                <a:cubicBezTo>
                  <a:pt x="20197" y="9698"/>
                  <a:pt x="21473" y="9707"/>
                  <a:pt x="22633" y="9707"/>
                </a:cubicBezTo>
                <a:cubicBezTo>
                  <a:pt x="23213" y="9707"/>
                  <a:pt x="23766" y="9707"/>
                  <a:pt x="24283" y="9698"/>
                </a:cubicBezTo>
                <a:lnTo>
                  <a:pt x="24283" y="9698"/>
                </a:lnTo>
                <a:cubicBezTo>
                  <a:pt x="24310" y="11259"/>
                  <a:pt x="24328" y="12758"/>
                  <a:pt x="24274" y="13213"/>
                </a:cubicBezTo>
                <a:cubicBezTo>
                  <a:pt x="24257" y="13436"/>
                  <a:pt x="24248" y="13784"/>
                  <a:pt x="24248" y="14194"/>
                </a:cubicBezTo>
                <a:cubicBezTo>
                  <a:pt x="22624" y="14203"/>
                  <a:pt x="20893" y="14212"/>
                  <a:pt x="19100" y="14212"/>
                </a:cubicBezTo>
                <a:cubicBezTo>
                  <a:pt x="19082" y="13971"/>
                  <a:pt x="19064" y="13703"/>
                  <a:pt x="19056" y="13418"/>
                </a:cubicBezTo>
                <a:cubicBezTo>
                  <a:pt x="18993" y="12347"/>
                  <a:pt x="18922" y="10973"/>
                  <a:pt x="18868" y="9689"/>
                </a:cubicBezTo>
                <a:close/>
                <a:moveTo>
                  <a:pt x="50841" y="13846"/>
                </a:moveTo>
                <a:cubicBezTo>
                  <a:pt x="52169" y="13868"/>
                  <a:pt x="53522" y="13904"/>
                  <a:pt x="54863" y="13904"/>
                </a:cubicBezTo>
                <a:cubicBezTo>
                  <a:pt x="55117" y="13904"/>
                  <a:pt x="55370" y="13902"/>
                  <a:pt x="55623" y="13900"/>
                </a:cubicBezTo>
                <a:lnTo>
                  <a:pt x="55623" y="13900"/>
                </a:lnTo>
                <a:cubicBezTo>
                  <a:pt x="55605" y="15577"/>
                  <a:pt x="55543" y="17245"/>
                  <a:pt x="55578" y="18940"/>
                </a:cubicBezTo>
                <a:cubicBezTo>
                  <a:pt x="54160" y="18891"/>
                  <a:pt x="52742" y="18850"/>
                  <a:pt x="51283" y="18850"/>
                </a:cubicBezTo>
                <a:cubicBezTo>
                  <a:pt x="51145" y="18850"/>
                  <a:pt x="51007" y="18850"/>
                  <a:pt x="50868" y="18851"/>
                </a:cubicBezTo>
                <a:cubicBezTo>
                  <a:pt x="50743" y="17290"/>
                  <a:pt x="50734" y="15479"/>
                  <a:pt x="50823" y="13873"/>
                </a:cubicBezTo>
                <a:cubicBezTo>
                  <a:pt x="50823" y="13864"/>
                  <a:pt x="50823" y="13846"/>
                  <a:pt x="50841" y="13846"/>
                </a:cubicBezTo>
                <a:close/>
                <a:moveTo>
                  <a:pt x="48577" y="13820"/>
                </a:moveTo>
                <a:cubicBezTo>
                  <a:pt x="49209" y="13820"/>
                  <a:pt x="49844" y="13826"/>
                  <a:pt x="50475" y="13837"/>
                </a:cubicBezTo>
                <a:cubicBezTo>
                  <a:pt x="50377" y="15452"/>
                  <a:pt x="50386" y="17281"/>
                  <a:pt x="50520" y="18851"/>
                </a:cubicBezTo>
                <a:cubicBezTo>
                  <a:pt x="50425" y="18850"/>
                  <a:pt x="50331" y="18850"/>
                  <a:pt x="50236" y="18850"/>
                </a:cubicBezTo>
                <a:cubicBezTo>
                  <a:pt x="48697" y="18850"/>
                  <a:pt x="47217" y="18916"/>
                  <a:pt x="45729" y="18958"/>
                </a:cubicBezTo>
                <a:cubicBezTo>
                  <a:pt x="45676" y="17307"/>
                  <a:pt x="45640" y="15541"/>
                  <a:pt x="45712" y="13873"/>
                </a:cubicBezTo>
                <a:cubicBezTo>
                  <a:pt x="46650" y="13835"/>
                  <a:pt x="47611" y="13820"/>
                  <a:pt x="48577" y="13820"/>
                </a:cubicBezTo>
                <a:close/>
                <a:moveTo>
                  <a:pt x="60378" y="13748"/>
                </a:moveTo>
                <a:cubicBezTo>
                  <a:pt x="60405" y="15603"/>
                  <a:pt x="60565" y="17388"/>
                  <a:pt x="60699" y="19109"/>
                </a:cubicBezTo>
                <a:cubicBezTo>
                  <a:pt x="59084" y="19083"/>
                  <a:pt x="57487" y="19029"/>
                  <a:pt x="55935" y="18940"/>
                </a:cubicBezTo>
                <a:cubicBezTo>
                  <a:pt x="55899" y="17245"/>
                  <a:pt x="55962" y="15577"/>
                  <a:pt x="55971" y="13900"/>
                </a:cubicBezTo>
                <a:cubicBezTo>
                  <a:pt x="57478" y="13882"/>
                  <a:pt x="58924" y="13810"/>
                  <a:pt x="60378" y="13748"/>
                </a:cubicBezTo>
                <a:close/>
                <a:moveTo>
                  <a:pt x="64776" y="13596"/>
                </a:moveTo>
                <a:cubicBezTo>
                  <a:pt x="64812" y="13623"/>
                  <a:pt x="64794" y="13694"/>
                  <a:pt x="64794" y="13748"/>
                </a:cubicBezTo>
                <a:cubicBezTo>
                  <a:pt x="64803" y="15532"/>
                  <a:pt x="64758" y="17388"/>
                  <a:pt x="64776" y="19190"/>
                </a:cubicBezTo>
                <a:cubicBezTo>
                  <a:pt x="63536" y="19163"/>
                  <a:pt x="62323" y="19118"/>
                  <a:pt x="61065" y="19109"/>
                </a:cubicBezTo>
                <a:cubicBezTo>
                  <a:pt x="60904" y="17361"/>
                  <a:pt x="60770" y="15595"/>
                  <a:pt x="60726" y="13730"/>
                </a:cubicBezTo>
                <a:cubicBezTo>
                  <a:pt x="62073" y="13676"/>
                  <a:pt x="63429" y="13641"/>
                  <a:pt x="64776" y="13596"/>
                </a:cubicBezTo>
                <a:close/>
                <a:moveTo>
                  <a:pt x="70458" y="13227"/>
                </a:moveTo>
                <a:cubicBezTo>
                  <a:pt x="70487" y="13227"/>
                  <a:pt x="70494" y="13253"/>
                  <a:pt x="70494" y="13382"/>
                </a:cubicBezTo>
                <a:cubicBezTo>
                  <a:pt x="70494" y="13766"/>
                  <a:pt x="70459" y="14247"/>
                  <a:pt x="70441" y="14604"/>
                </a:cubicBezTo>
                <a:cubicBezTo>
                  <a:pt x="70378" y="15996"/>
                  <a:pt x="70307" y="17441"/>
                  <a:pt x="70289" y="18824"/>
                </a:cubicBezTo>
                <a:cubicBezTo>
                  <a:pt x="69531" y="18949"/>
                  <a:pt x="68701" y="19118"/>
                  <a:pt x="67818" y="19127"/>
                </a:cubicBezTo>
                <a:cubicBezTo>
                  <a:pt x="66944" y="19145"/>
                  <a:pt x="66025" y="19190"/>
                  <a:pt x="65133" y="19199"/>
                </a:cubicBezTo>
                <a:cubicBezTo>
                  <a:pt x="65124" y="17325"/>
                  <a:pt x="65142" y="15461"/>
                  <a:pt x="65151" y="13587"/>
                </a:cubicBezTo>
                <a:cubicBezTo>
                  <a:pt x="66979" y="13561"/>
                  <a:pt x="68746" y="13436"/>
                  <a:pt x="70378" y="13239"/>
                </a:cubicBezTo>
                <a:cubicBezTo>
                  <a:pt x="70415" y="13236"/>
                  <a:pt x="70440" y="13227"/>
                  <a:pt x="70458" y="13227"/>
                </a:cubicBezTo>
                <a:close/>
                <a:moveTo>
                  <a:pt x="45355" y="13900"/>
                </a:moveTo>
                <a:cubicBezTo>
                  <a:pt x="45283" y="15559"/>
                  <a:pt x="45319" y="17334"/>
                  <a:pt x="45382" y="18984"/>
                </a:cubicBezTo>
                <a:cubicBezTo>
                  <a:pt x="43838" y="19047"/>
                  <a:pt x="42339" y="19163"/>
                  <a:pt x="40778" y="19208"/>
                </a:cubicBezTo>
                <a:cubicBezTo>
                  <a:pt x="40707" y="17521"/>
                  <a:pt x="40832" y="15809"/>
                  <a:pt x="40885" y="14149"/>
                </a:cubicBezTo>
                <a:cubicBezTo>
                  <a:pt x="42384" y="14069"/>
                  <a:pt x="43838" y="13953"/>
                  <a:pt x="45355" y="13900"/>
                </a:cubicBezTo>
                <a:close/>
                <a:moveTo>
                  <a:pt x="40529" y="14167"/>
                </a:moveTo>
                <a:cubicBezTo>
                  <a:pt x="40475" y="15826"/>
                  <a:pt x="40350" y="17539"/>
                  <a:pt x="40430" y="19234"/>
                </a:cubicBezTo>
                <a:cubicBezTo>
                  <a:pt x="38718" y="19288"/>
                  <a:pt x="37031" y="19377"/>
                  <a:pt x="35444" y="19564"/>
                </a:cubicBezTo>
                <a:cubicBezTo>
                  <a:pt x="35328" y="17923"/>
                  <a:pt x="35220" y="16112"/>
                  <a:pt x="35354" y="14399"/>
                </a:cubicBezTo>
                <a:cubicBezTo>
                  <a:pt x="37076" y="14319"/>
                  <a:pt x="38789" y="14230"/>
                  <a:pt x="40529" y="14167"/>
                </a:cubicBezTo>
                <a:close/>
                <a:moveTo>
                  <a:pt x="34953" y="14408"/>
                </a:moveTo>
                <a:lnTo>
                  <a:pt x="34953" y="14426"/>
                </a:lnTo>
                <a:lnTo>
                  <a:pt x="34997" y="14426"/>
                </a:lnTo>
                <a:cubicBezTo>
                  <a:pt x="34980" y="14711"/>
                  <a:pt x="34962" y="14997"/>
                  <a:pt x="34953" y="15282"/>
                </a:cubicBezTo>
                <a:lnTo>
                  <a:pt x="34953" y="16504"/>
                </a:lnTo>
                <a:lnTo>
                  <a:pt x="34944" y="16504"/>
                </a:lnTo>
                <a:cubicBezTo>
                  <a:pt x="34953" y="17566"/>
                  <a:pt x="35024" y="18610"/>
                  <a:pt x="35096" y="19609"/>
                </a:cubicBezTo>
                <a:cubicBezTo>
                  <a:pt x="35024" y="19609"/>
                  <a:pt x="34962" y="19618"/>
                  <a:pt x="34899" y="19627"/>
                </a:cubicBezTo>
                <a:lnTo>
                  <a:pt x="34899" y="19636"/>
                </a:lnTo>
                <a:cubicBezTo>
                  <a:pt x="34337" y="19654"/>
                  <a:pt x="32607" y="19689"/>
                  <a:pt x="30171" y="19743"/>
                </a:cubicBezTo>
                <a:cubicBezTo>
                  <a:pt x="30144" y="18949"/>
                  <a:pt x="30118" y="18271"/>
                  <a:pt x="30109" y="17807"/>
                </a:cubicBezTo>
                <a:cubicBezTo>
                  <a:pt x="30100" y="16986"/>
                  <a:pt x="30028" y="16219"/>
                  <a:pt x="29957" y="15470"/>
                </a:cubicBezTo>
                <a:cubicBezTo>
                  <a:pt x="29930" y="15157"/>
                  <a:pt x="29904" y="14845"/>
                  <a:pt x="29877" y="14542"/>
                </a:cubicBezTo>
                <a:cubicBezTo>
                  <a:pt x="32303" y="14506"/>
                  <a:pt x="34105" y="14470"/>
                  <a:pt x="34953" y="14408"/>
                </a:cubicBezTo>
                <a:close/>
                <a:moveTo>
                  <a:pt x="29493" y="14542"/>
                </a:moveTo>
                <a:cubicBezTo>
                  <a:pt x="29511" y="14863"/>
                  <a:pt x="29547" y="15184"/>
                  <a:pt x="29573" y="15505"/>
                </a:cubicBezTo>
                <a:cubicBezTo>
                  <a:pt x="29645" y="16246"/>
                  <a:pt x="29716" y="17004"/>
                  <a:pt x="29725" y="17816"/>
                </a:cubicBezTo>
                <a:cubicBezTo>
                  <a:pt x="29734" y="18280"/>
                  <a:pt x="29761" y="18958"/>
                  <a:pt x="29788" y="19752"/>
                </a:cubicBezTo>
                <a:cubicBezTo>
                  <a:pt x="28262" y="19787"/>
                  <a:pt x="26487" y="19823"/>
                  <a:pt x="24551" y="19868"/>
                </a:cubicBezTo>
                <a:cubicBezTo>
                  <a:pt x="24578" y="19591"/>
                  <a:pt x="24604" y="19368"/>
                  <a:pt x="24631" y="19216"/>
                </a:cubicBezTo>
                <a:cubicBezTo>
                  <a:pt x="24729" y="18583"/>
                  <a:pt x="24694" y="17147"/>
                  <a:pt x="24667" y="15764"/>
                </a:cubicBezTo>
                <a:cubicBezTo>
                  <a:pt x="24658" y="15354"/>
                  <a:pt x="24649" y="14952"/>
                  <a:pt x="24640" y="14586"/>
                </a:cubicBezTo>
                <a:cubicBezTo>
                  <a:pt x="26415" y="14578"/>
                  <a:pt x="28048" y="14560"/>
                  <a:pt x="29493" y="14542"/>
                </a:cubicBezTo>
                <a:close/>
                <a:moveTo>
                  <a:pt x="24257" y="14586"/>
                </a:moveTo>
                <a:cubicBezTo>
                  <a:pt x="24257" y="14952"/>
                  <a:pt x="24274" y="15354"/>
                  <a:pt x="24283" y="15773"/>
                </a:cubicBezTo>
                <a:cubicBezTo>
                  <a:pt x="24310" y="17075"/>
                  <a:pt x="24346" y="18556"/>
                  <a:pt x="24248" y="19163"/>
                </a:cubicBezTo>
                <a:cubicBezTo>
                  <a:pt x="24221" y="19323"/>
                  <a:pt x="24194" y="19573"/>
                  <a:pt x="24167" y="19877"/>
                </a:cubicBezTo>
                <a:cubicBezTo>
                  <a:pt x="22544" y="19921"/>
                  <a:pt x="20813" y="19957"/>
                  <a:pt x="19038" y="20001"/>
                </a:cubicBezTo>
                <a:cubicBezTo>
                  <a:pt x="19118" y="18101"/>
                  <a:pt x="19180" y="16210"/>
                  <a:pt x="19154" y="15452"/>
                </a:cubicBezTo>
                <a:cubicBezTo>
                  <a:pt x="19154" y="15256"/>
                  <a:pt x="19136" y="14961"/>
                  <a:pt x="19118" y="14604"/>
                </a:cubicBezTo>
                <a:cubicBezTo>
                  <a:pt x="20902" y="14595"/>
                  <a:pt x="22633" y="14595"/>
                  <a:pt x="24257" y="14586"/>
                </a:cubicBezTo>
                <a:close/>
                <a:moveTo>
                  <a:pt x="18734" y="14604"/>
                </a:moveTo>
                <a:cubicBezTo>
                  <a:pt x="18752" y="14970"/>
                  <a:pt x="18761" y="15264"/>
                  <a:pt x="18770" y="15470"/>
                </a:cubicBezTo>
                <a:cubicBezTo>
                  <a:pt x="18797" y="16210"/>
                  <a:pt x="18725" y="18110"/>
                  <a:pt x="18654" y="20010"/>
                </a:cubicBezTo>
                <a:cubicBezTo>
                  <a:pt x="16781" y="20064"/>
                  <a:pt x="14863" y="20109"/>
                  <a:pt x="12971" y="20162"/>
                </a:cubicBezTo>
                <a:cubicBezTo>
                  <a:pt x="12918" y="19190"/>
                  <a:pt x="12873" y="18351"/>
                  <a:pt x="12838" y="17905"/>
                </a:cubicBezTo>
                <a:cubicBezTo>
                  <a:pt x="12802" y="17405"/>
                  <a:pt x="12793" y="16130"/>
                  <a:pt x="12793" y="14604"/>
                </a:cubicBezTo>
                <a:close/>
                <a:moveTo>
                  <a:pt x="7226" y="14586"/>
                </a:moveTo>
                <a:lnTo>
                  <a:pt x="7226" y="14586"/>
                </a:lnTo>
                <a:cubicBezTo>
                  <a:pt x="8921" y="14595"/>
                  <a:pt x="10661" y="14595"/>
                  <a:pt x="12409" y="14604"/>
                </a:cubicBezTo>
                <a:cubicBezTo>
                  <a:pt x="12400" y="16139"/>
                  <a:pt x="12418" y="17423"/>
                  <a:pt x="12454" y="17932"/>
                </a:cubicBezTo>
                <a:cubicBezTo>
                  <a:pt x="12490" y="18378"/>
                  <a:pt x="12534" y="19208"/>
                  <a:pt x="12588" y="20171"/>
                </a:cubicBezTo>
                <a:cubicBezTo>
                  <a:pt x="10857" y="20216"/>
                  <a:pt x="9162" y="20269"/>
                  <a:pt x="7538" y="20314"/>
                </a:cubicBezTo>
                <a:cubicBezTo>
                  <a:pt x="7494" y="19288"/>
                  <a:pt x="7467" y="18378"/>
                  <a:pt x="7458" y="17807"/>
                </a:cubicBezTo>
                <a:cubicBezTo>
                  <a:pt x="7440" y="16986"/>
                  <a:pt x="7369" y="16219"/>
                  <a:pt x="7298" y="15470"/>
                </a:cubicBezTo>
                <a:cubicBezTo>
                  <a:pt x="7271" y="15175"/>
                  <a:pt x="7244" y="14881"/>
                  <a:pt x="7226" y="14586"/>
                </a:cubicBezTo>
                <a:close/>
                <a:moveTo>
                  <a:pt x="1900" y="14569"/>
                </a:moveTo>
                <a:lnTo>
                  <a:pt x="1900" y="14569"/>
                </a:lnTo>
                <a:cubicBezTo>
                  <a:pt x="3470" y="14578"/>
                  <a:pt x="5130" y="14586"/>
                  <a:pt x="6834" y="14586"/>
                </a:cubicBezTo>
                <a:cubicBezTo>
                  <a:pt x="6860" y="14890"/>
                  <a:pt x="6887" y="15193"/>
                  <a:pt x="6914" y="15505"/>
                </a:cubicBezTo>
                <a:cubicBezTo>
                  <a:pt x="6985" y="16246"/>
                  <a:pt x="7057" y="17004"/>
                  <a:pt x="7075" y="17816"/>
                </a:cubicBezTo>
                <a:cubicBezTo>
                  <a:pt x="7084" y="18387"/>
                  <a:pt x="7110" y="19297"/>
                  <a:pt x="7155" y="20332"/>
                </a:cubicBezTo>
                <a:cubicBezTo>
                  <a:pt x="5210" y="20385"/>
                  <a:pt x="3381" y="20448"/>
                  <a:pt x="1767" y="20501"/>
                </a:cubicBezTo>
                <a:cubicBezTo>
                  <a:pt x="1811" y="19930"/>
                  <a:pt x="1856" y="19475"/>
                  <a:pt x="1891" y="19216"/>
                </a:cubicBezTo>
                <a:cubicBezTo>
                  <a:pt x="1999" y="18583"/>
                  <a:pt x="1963" y="17147"/>
                  <a:pt x="1927" y="15764"/>
                </a:cubicBezTo>
                <a:cubicBezTo>
                  <a:pt x="1918" y="15345"/>
                  <a:pt x="1909" y="14934"/>
                  <a:pt x="1900" y="14569"/>
                </a:cubicBezTo>
                <a:close/>
                <a:moveTo>
                  <a:pt x="7164" y="20715"/>
                </a:moveTo>
                <a:cubicBezTo>
                  <a:pt x="7173" y="20965"/>
                  <a:pt x="7182" y="21215"/>
                  <a:pt x="7199" y="21473"/>
                </a:cubicBezTo>
                <a:cubicBezTo>
                  <a:pt x="7235" y="22437"/>
                  <a:pt x="7271" y="23463"/>
                  <a:pt x="7307" y="24382"/>
                </a:cubicBezTo>
                <a:cubicBezTo>
                  <a:pt x="5228" y="24292"/>
                  <a:pt x="3274" y="24212"/>
                  <a:pt x="1544" y="24150"/>
                </a:cubicBezTo>
                <a:cubicBezTo>
                  <a:pt x="1606" y="23070"/>
                  <a:pt x="1668" y="21866"/>
                  <a:pt x="1740" y="20885"/>
                </a:cubicBezTo>
                <a:cubicBezTo>
                  <a:pt x="3363" y="20831"/>
                  <a:pt x="5201" y="20769"/>
                  <a:pt x="7164" y="20715"/>
                </a:cubicBezTo>
                <a:close/>
                <a:moveTo>
                  <a:pt x="12606" y="20555"/>
                </a:moveTo>
                <a:cubicBezTo>
                  <a:pt x="12686" y="22009"/>
                  <a:pt x="12775" y="23650"/>
                  <a:pt x="12873" y="24631"/>
                </a:cubicBezTo>
                <a:cubicBezTo>
                  <a:pt x="11107" y="24551"/>
                  <a:pt x="9358" y="24471"/>
                  <a:pt x="7690" y="24400"/>
                </a:cubicBezTo>
                <a:cubicBezTo>
                  <a:pt x="7654" y="23472"/>
                  <a:pt x="7619" y="22437"/>
                  <a:pt x="7583" y="21465"/>
                </a:cubicBezTo>
                <a:cubicBezTo>
                  <a:pt x="7574" y="21206"/>
                  <a:pt x="7556" y="20947"/>
                  <a:pt x="7547" y="20697"/>
                </a:cubicBezTo>
                <a:cubicBezTo>
                  <a:pt x="9180" y="20653"/>
                  <a:pt x="10875" y="20599"/>
                  <a:pt x="12606" y="20555"/>
                </a:cubicBezTo>
                <a:close/>
                <a:moveTo>
                  <a:pt x="18645" y="20403"/>
                </a:moveTo>
                <a:lnTo>
                  <a:pt x="18645" y="20403"/>
                </a:lnTo>
                <a:cubicBezTo>
                  <a:pt x="18636" y="20635"/>
                  <a:pt x="18627" y="20876"/>
                  <a:pt x="18610" y="21108"/>
                </a:cubicBezTo>
                <a:cubicBezTo>
                  <a:pt x="18556" y="22589"/>
                  <a:pt x="18502" y="23989"/>
                  <a:pt x="18485" y="24765"/>
                </a:cubicBezTo>
                <a:cubicBezTo>
                  <a:pt x="18485" y="24810"/>
                  <a:pt x="18485" y="24855"/>
                  <a:pt x="18485" y="24890"/>
                </a:cubicBezTo>
                <a:cubicBezTo>
                  <a:pt x="16763" y="24810"/>
                  <a:pt x="14996" y="24730"/>
                  <a:pt x="13257" y="24649"/>
                </a:cubicBezTo>
                <a:cubicBezTo>
                  <a:pt x="13168" y="23686"/>
                  <a:pt x="13070" y="22027"/>
                  <a:pt x="12989" y="20546"/>
                </a:cubicBezTo>
                <a:cubicBezTo>
                  <a:pt x="14872" y="20492"/>
                  <a:pt x="16781" y="20448"/>
                  <a:pt x="18645" y="20403"/>
                </a:cubicBezTo>
                <a:close/>
                <a:moveTo>
                  <a:pt x="70271" y="19199"/>
                </a:moveTo>
                <a:lnTo>
                  <a:pt x="70271" y="19199"/>
                </a:lnTo>
                <a:cubicBezTo>
                  <a:pt x="70236" y="21010"/>
                  <a:pt x="70218" y="22963"/>
                  <a:pt x="70253" y="24819"/>
                </a:cubicBezTo>
                <a:cubicBezTo>
                  <a:pt x="69988" y="24816"/>
                  <a:pt x="69721" y="24814"/>
                  <a:pt x="69454" y="24814"/>
                </a:cubicBezTo>
                <a:cubicBezTo>
                  <a:pt x="68140" y="24814"/>
                  <a:pt x="66814" y="24850"/>
                  <a:pt x="65561" y="24917"/>
                </a:cubicBezTo>
                <a:cubicBezTo>
                  <a:pt x="65347" y="23204"/>
                  <a:pt x="65142" y="21482"/>
                  <a:pt x="65133" y="19555"/>
                </a:cubicBezTo>
                <a:cubicBezTo>
                  <a:pt x="66462" y="19502"/>
                  <a:pt x="67827" y="19547"/>
                  <a:pt x="69049" y="19377"/>
                </a:cubicBezTo>
                <a:cubicBezTo>
                  <a:pt x="69468" y="19323"/>
                  <a:pt x="69906" y="19252"/>
                  <a:pt x="70271" y="19199"/>
                </a:cubicBezTo>
                <a:close/>
                <a:moveTo>
                  <a:pt x="61100" y="19457"/>
                </a:moveTo>
                <a:cubicBezTo>
                  <a:pt x="62340" y="19475"/>
                  <a:pt x="63545" y="19520"/>
                  <a:pt x="64776" y="19547"/>
                </a:cubicBezTo>
                <a:cubicBezTo>
                  <a:pt x="64776" y="21482"/>
                  <a:pt x="65017" y="23231"/>
                  <a:pt x="65204" y="24944"/>
                </a:cubicBezTo>
                <a:cubicBezTo>
                  <a:pt x="64000" y="24979"/>
                  <a:pt x="62840" y="25069"/>
                  <a:pt x="61654" y="25140"/>
                </a:cubicBezTo>
                <a:cubicBezTo>
                  <a:pt x="61422" y="23302"/>
                  <a:pt x="61216" y="21429"/>
                  <a:pt x="61092" y="19493"/>
                </a:cubicBezTo>
                <a:cubicBezTo>
                  <a:pt x="61092" y="19475"/>
                  <a:pt x="61092" y="19466"/>
                  <a:pt x="61100" y="19457"/>
                </a:cubicBezTo>
                <a:close/>
                <a:moveTo>
                  <a:pt x="24141" y="20269"/>
                </a:moveTo>
                <a:cubicBezTo>
                  <a:pt x="24051" y="21349"/>
                  <a:pt x="23962" y="22910"/>
                  <a:pt x="23891" y="24239"/>
                </a:cubicBezTo>
                <a:cubicBezTo>
                  <a:pt x="23873" y="24560"/>
                  <a:pt x="23855" y="24872"/>
                  <a:pt x="23846" y="25149"/>
                </a:cubicBezTo>
                <a:cubicBezTo>
                  <a:pt x="22258" y="25078"/>
                  <a:pt x="20581" y="24997"/>
                  <a:pt x="18868" y="24908"/>
                </a:cubicBezTo>
                <a:cubicBezTo>
                  <a:pt x="18868" y="24863"/>
                  <a:pt x="18868" y="24819"/>
                  <a:pt x="18877" y="24774"/>
                </a:cubicBezTo>
                <a:cubicBezTo>
                  <a:pt x="18886" y="23998"/>
                  <a:pt x="18940" y="22606"/>
                  <a:pt x="19002" y="21117"/>
                </a:cubicBezTo>
                <a:cubicBezTo>
                  <a:pt x="19011" y="20876"/>
                  <a:pt x="19020" y="20635"/>
                  <a:pt x="19029" y="20385"/>
                </a:cubicBezTo>
                <a:cubicBezTo>
                  <a:pt x="20795" y="20349"/>
                  <a:pt x="22517" y="20305"/>
                  <a:pt x="24141" y="20269"/>
                </a:cubicBezTo>
                <a:close/>
                <a:moveTo>
                  <a:pt x="55953" y="19306"/>
                </a:moveTo>
                <a:cubicBezTo>
                  <a:pt x="57532" y="19368"/>
                  <a:pt x="59102" y="19439"/>
                  <a:pt x="60726" y="19457"/>
                </a:cubicBezTo>
                <a:cubicBezTo>
                  <a:pt x="60868" y="21411"/>
                  <a:pt x="61065" y="23302"/>
                  <a:pt x="61297" y="25158"/>
                </a:cubicBezTo>
                <a:cubicBezTo>
                  <a:pt x="59620" y="25265"/>
                  <a:pt x="57809" y="25265"/>
                  <a:pt x="56051" y="25265"/>
                </a:cubicBezTo>
                <a:cubicBezTo>
                  <a:pt x="56033" y="23267"/>
                  <a:pt x="56015" y="21277"/>
                  <a:pt x="55944" y="19332"/>
                </a:cubicBezTo>
                <a:cubicBezTo>
                  <a:pt x="55944" y="19323"/>
                  <a:pt x="55944" y="19306"/>
                  <a:pt x="55953" y="19306"/>
                </a:cubicBezTo>
                <a:close/>
                <a:moveTo>
                  <a:pt x="50913" y="19199"/>
                </a:moveTo>
                <a:cubicBezTo>
                  <a:pt x="52501" y="19199"/>
                  <a:pt x="54044" y="19243"/>
                  <a:pt x="55587" y="19297"/>
                </a:cubicBezTo>
                <a:cubicBezTo>
                  <a:pt x="55659" y="21250"/>
                  <a:pt x="55676" y="23258"/>
                  <a:pt x="55694" y="25265"/>
                </a:cubicBezTo>
                <a:cubicBezTo>
                  <a:pt x="54178" y="25309"/>
                  <a:pt x="52634" y="25327"/>
                  <a:pt x="51127" y="25390"/>
                </a:cubicBezTo>
                <a:cubicBezTo>
                  <a:pt x="51109" y="23284"/>
                  <a:pt x="51064" y="21197"/>
                  <a:pt x="50904" y="19234"/>
                </a:cubicBezTo>
                <a:cubicBezTo>
                  <a:pt x="50895" y="19216"/>
                  <a:pt x="50895" y="19199"/>
                  <a:pt x="50913" y="19199"/>
                </a:cubicBezTo>
                <a:close/>
                <a:moveTo>
                  <a:pt x="29796" y="20135"/>
                </a:moveTo>
                <a:cubicBezTo>
                  <a:pt x="29814" y="20564"/>
                  <a:pt x="29832" y="21018"/>
                  <a:pt x="29850" y="21473"/>
                </a:cubicBezTo>
                <a:cubicBezTo>
                  <a:pt x="29904" y="22838"/>
                  <a:pt x="29966" y="24319"/>
                  <a:pt x="29993" y="25461"/>
                </a:cubicBezTo>
                <a:cubicBezTo>
                  <a:pt x="28333" y="25372"/>
                  <a:pt x="26371" y="25274"/>
                  <a:pt x="24230" y="25176"/>
                </a:cubicBezTo>
                <a:cubicBezTo>
                  <a:pt x="24239" y="24890"/>
                  <a:pt x="24257" y="24578"/>
                  <a:pt x="24274" y="24257"/>
                </a:cubicBezTo>
                <a:cubicBezTo>
                  <a:pt x="24355" y="22910"/>
                  <a:pt x="24435" y="21331"/>
                  <a:pt x="24524" y="20260"/>
                </a:cubicBezTo>
                <a:cubicBezTo>
                  <a:pt x="26469" y="20207"/>
                  <a:pt x="28262" y="20171"/>
                  <a:pt x="29796" y="20135"/>
                </a:cubicBezTo>
                <a:close/>
                <a:moveTo>
                  <a:pt x="50538" y="19199"/>
                </a:moveTo>
                <a:cubicBezTo>
                  <a:pt x="50716" y="21170"/>
                  <a:pt x="50743" y="23284"/>
                  <a:pt x="50779" y="25408"/>
                </a:cubicBezTo>
                <a:cubicBezTo>
                  <a:pt x="49280" y="25488"/>
                  <a:pt x="47755" y="25541"/>
                  <a:pt x="46238" y="25604"/>
                </a:cubicBezTo>
                <a:cubicBezTo>
                  <a:pt x="46086" y="23499"/>
                  <a:pt x="45854" y="21473"/>
                  <a:pt x="45756" y="19315"/>
                </a:cubicBezTo>
                <a:cubicBezTo>
                  <a:pt x="47335" y="19261"/>
                  <a:pt x="48905" y="19199"/>
                  <a:pt x="50538" y="19199"/>
                </a:cubicBezTo>
                <a:close/>
                <a:moveTo>
                  <a:pt x="35105" y="19966"/>
                </a:moveTo>
                <a:cubicBezTo>
                  <a:pt x="35158" y="21857"/>
                  <a:pt x="35220" y="23793"/>
                  <a:pt x="35212" y="25720"/>
                </a:cubicBezTo>
                <a:cubicBezTo>
                  <a:pt x="34846" y="25702"/>
                  <a:pt x="33044" y="25613"/>
                  <a:pt x="30376" y="25479"/>
                </a:cubicBezTo>
                <a:cubicBezTo>
                  <a:pt x="30350" y="24328"/>
                  <a:pt x="30287" y="22838"/>
                  <a:pt x="30234" y="21465"/>
                </a:cubicBezTo>
                <a:cubicBezTo>
                  <a:pt x="30216" y="21001"/>
                  <a:pt x="30198" y="20555"/>
                  <a:pt x="30189" y="20126"/>
                </a:cubicBezTo>
                <a:cubicBezTo>
                  <a:pt x="33115" y="20064"/>
                  <a:pt x="35015" y="20019"/>
                  <a:pt x="35096" y="20019"/>
                </a:cubicBezTo>
                <a:lnTo>
                  <a:pt x="35096" y="19966"/>
                </a:lnTo>
                <a:close/>
                <a:moveTo>
                  <a:pt x="45399" y="19332"/>
                </a:moveTo>
                <a:cubicBezTo>
                  <a:pt x="45498" y="21491"/>
                  <a:pt x="45738" y="23516"/>
                  <a:pt x="45890" y="25622"/>
                </a:cubicBezTo>
                <a:cubicBezTo>
                  <a:pt x="44347" y="25729"/>
                  <a:pt x="42794" y="25809"/>
                  <a:pt x="41189" y="25845"/>
                </a:cubicBezTo>
                <a:cubicBezTo>
                  <a:pt x="41126" y="23686"/>
                  <a:pt x="40885" y="21696"/>
                  <a:pt x="40805" y="19564"/>
                </a:cubicBezTo>
                <a:cubicBezTo>
                  <a:pt x="42357" y="19520"/>
                  <a:pt x="43856" y="19404"/>
                  <a:pt x="45399" y="19332"/>
                </a:cubicBezTo>
                <a:close/>
                <a:moveTo>
                  <a:pt x="40448" y="19582"/>
                </a:moveTo>
                <a:cubicBezTo>
                  <a:pt x="40537" y="21714"/>
                  <a:pt x="40769" y="23695"/>
                  <a:pt x="40832" y="25854"/>
                </a:cubicBezTo>
                <a:cubicBezTo>
                  <a:pt x="40150" y="25871"/>
                  <a:pt x="39455" y="25884"/>
                  <a:pt x="38763" y="25884"/>
                </a:cubicBezTo>
                <a:cubicBezTo>
                  <a:pt x="37664" y="25884"/>
                  <a:pt x="36576" y="25851"/>
                  <a:pt x="35568" y="25747"/>
                </a:cubicBezTo>
                <a:cubicBezTo>
                  <a:pt x="35568" y="23775"/>
                  <a:pt x="35506" y="21812"/>
                  <a:pt x="35470" y="19921"/>
                </a:cubicBezTo>
                <a:cubicBezTo>
                  <a:pt x="37049" y="19725"/>
                  <a:pt x="38735" y="19645"/>
                  <a:pt x="40448" y="19582"/>
                </a:cubicBezTo>
                <a:close/>
                <a:moveTo>
                  <a:pt x="1526" y="24533"/>
                </a:moveTo>
                <a:cubicBezTo>
                  <a:pt x="3256" y="24596"/>
                  <a:pt x="5228" y="24676"/>
                  <a:pt x="7315" y="24765"/>
                </a:cubicBezTo>
                <a:cubicBezTo>
                  <a:pt x="7351" y="25800"/>
                  <a:pt x="7369" y="26665"/>
                  <a:pt x="7351" y="27112"/>
                </a:cubicBezTo>
                <a:cubicBezTo>
                  <a:pt x="7342" y="27477"/>
                  <a:pt x="7307" y="28173"/>
                  <a:pt x="7253" y="29047"/>
                </a:cubicBezTo>
                <a:cubicBezTo>
                  <a:pt x="5032" y="29021"/>
                  <a:pt x="3007" y="28994"/>
                  <a:pt x="1356" y="28985"/>
                </a:cubicBezTo>
                <a:cubicBezTo>
                  <a:pt x="1365" y="27852"/>
                  <a:pt x="1374" y="26942"/>
                  <a:pt x="1401" y="26541"/>
                </a:cubicBezTo>
                <a:cubicBezTo>
                  <a:pt x="1436" y="26130"/>
                  <a:pt x="1481" y="25399"/>
                  <a:pt x="1526" y="24533"/>
                </a:cubicBezTo>
                <a:close/>
                <a:moveTo>
                  <a:pt x="68997" y="25170"/>
                </a:moveTo>
                <a:cubicBezTo>
                  <a:pt x="69422" y="25170"/>
                  <a:pt x="69848" y="25177"/>
                  <a:pt x="70271" y="25194"/>
                </a:cubicBezTo>
                <a:cubicBezTo>
                  <a:pt x="70298" y="26460"/>
                  <a:pt x="70343" y="27718"/>
                  <a:pt x="70450" y="28914"/>
                </a:cubicBezTo>
                <a:cubicBezTo>
                  <a:pt x="68969" y="28914"/>
                  <a:pt x="67550" y="28985"/>
                  <a:pt x="66150" y="29074"/>
                </a:cubicBezTo>
                <a:cubicBezTo>
                  <a:pt x="65936" y="27834"/>
                  <a:pt x="65757" y="26567"/>
                  <a:pt x="65606" y="25274"/>
                </a:cubicBezTo>
                <a:cubicBezTo>
                  <a:pt x="66700" y="25222"/>
                  <a:pt x="67847" y="25170"/>
                  <a:pt x="68997" y="25170"/>
                </a:cubicBezTo>
                <a:close/>
                <a:moveTo>
                  <a:pt x="7699" y="24783"/>
                </a:moveTo>
                <a:lnTo>
                  <a:pt x="7699" y="24783"/>
                </a:lnTo>
                <a:cubicBezTo>
                  <a:pt x="9376" y="24855"/>
                  <a:pt x="11134" y="24935"/>
                  <a:pt x="12909" y="25015"/>
                </a:cubicBezTo>
                <a:cubicBezTo>
                  <a:pt x="12918" y="25122"/>
                  <a:pt x="12936" y="25211"/>
                  <a:pt x="12945" y="25283"/>
                </a:cubicBezTo>
                <a:cubicBezTo>
                  <a:pt x="13043" y="25889"/>
                  <a:pt x="13007" y="27370"/>
                  <a:pt x="12971" y="28673"/>
                </a:cubicBezTo>
                <a:cubicBezTo>
                  <a:pt x="12971" y="28842"/>
                  <a:pt x="12971" y="29003"/>
                  <a:pt x="12962" y="29154"/>
                </a:cubicBezTo>
                <a:cubicBezTo>
                  <a:pt x="11125" y="29119"/>
                  <a:pt x="9332" y="29083"/>
                  <a:pt x="7637" y="29056"/>
                </a:cubicBezTo>
                <a:cubicBezTo>
                  <a:pt x="7690" y="28182"/>
                  <a:pt x="7726" y="27495"/>
                  <a:pt x="7735" y="27120"/>
                </a:cubicBezTo>
                <a:cubicBezTo>
                  <a:pt x="7753" y="26674"/>
                  <a:pt x="7735" y="25809"/>
                  <a:pt x="7699" y="24783"/>
                </a:cubicBezTo>
                <a:close/>
                <a:moveTo>
                  <a:pt x="65258" y="25283"/>
                </a:moveTo>
                <a:cubicBezTo>
                  <a:pt x="65409" y="26576"/>
                  <a:pt x="65579" y="27852"/>
                  <a:pt x="65793" y="29083"/>
                </a:cubicBezTo>
                <a:cubicBezTo>
                  <a:pt x="64597" y="29137"/>
                  <a:pt x="63384" y="29181"/>
                  <a:pt x="62153" y="29208"/>
                </a:cubicBezTo>
                <a:cubicBezTo>
                  <a:pt x="62010" y="27959"/>
                  <a:pt x="61832" y="26746"/>
                  <a:pt x="61698" y="25488"/>
                </a:cubicBezTo>
                <a:cubicBezTo>
                  <a:pt x="62867" y="25417"/>
                  <a:pt x="64053" y="25345"/>
                  <a:pt x="65231" y="25283"/>
                </a:cubicBezTo>
                <a:close/>
                <a:moveTo>
                  <a:pt x="61323" y="25515"/>
                </a:moveTo>
                <a:cubicBezTo>
                  <a:pt x="61350" y="25533"/>
                  <a:pt x="61350" y="25586"/>
                  <a:pt x="61350" y="25613"/>
                </a:cubicBezTo>
                <a:cubicBezTo>
                  <a:pt x="61511" y="26781"/>
                  <a:pt x="61636" y="28013"/>
                  <a:pt x="61796" y="29208"/>
                </a:cubicBezTo>
                <a:cubicBezTo>
                  <a:pt x="60756" y="29193"/>
                  <a:pt x="59693" y="29175"/>
                  <a:pt x="58636" y="29175"/>
                </a:cubicBezTo>
                <a:cubicBezTo>
                  <a:pt x="57817" y="29175"/>
                  <a:pt x="57001" y="29186"/>
                  <a:pt x="56203" y="29217"/>
                </a:cubicBezTo>
                <a:cubicBezTo>
                  <a:pt x="56131" y="28030"/>
                  <a:pt x="56069" y="26844"/>
                  <a:pt x="56051" y="25613"/>
                </a:cubicBezTo>
                <a:lnTo>
                  <a:pt x="56051" y="25613"/>
                </a:lnTo>
                <a:cubicBezTo>
                  <a:pt x="56379" y="25614"/>
                  <a:pt x="56707" y="25615"/>
                  <a:pt x="57035" y="25615"/>
                </a:cubicBezTo>
                <a:cubicBezTo>
                  <a:pt x="58497" y="25615"/>
                  <a:pt x="59946" y="25595"/>
                  <a:pt x="61323" y="25515"/>
                </a:cubicBezTo>
                <a:close/>
                <a:moveTo>
                  <a:pt x="13301" y="25033"/>
                </a:moveTo>
                <a:cubicBezTo>
                  <a:pt x="15023" y="25113"/>
                  <a:pt x="16763" y="25194"/>
                  <a:pt x="18476" y="25274"/>
                </a:cubicBezTo>
                <a:cubicBezTo>
                  <a:pt x="18449" y="25898"/>
                  <a:pt x="18386" y="26496"/>
                  <a:pt x="18333" y="27076"/>
                </a:cubicBezTo>
                <a:cubicBezTo>
                  <a:pt x="18271" y="27816"/>
                  <a:pt x="18199" y="28530"/>
                  <a:pt x="18190" y="29270"/>
                </a:cubicBezTo>
                <a:cubicBezTo>
                  <a:pt x="16576" y="29235"/>
                  <a:pt x="14952" y="29199"/>
                  <a:pt x="13346" y="29163"/>
                </a:cubicBezTo>
                <a:cubicBezTo>
                  <a:pt x="13355" y="29012"/>
                  <a:pt x="13355" y="28851"/>
                  <a:pt x="13355" y="28682"/>
                </a:cubicBezTo>
                <a:cubicBezTo>
                  <a:pt x="13391" y="27299"/>
                  <a:pt x="13426" y="25863"/>
                  <a:pt x="13328" y="25229"/>
                </a:cubicBezTo>
                <a:cubicBezTo>
                  <a:pt x="13319" y="25167"/>
                  <a:pt x="13310" y="25104"/>
                  <a:pt x="13301" y="25033"/>
                </a:cubicBezTo>
                <a:close/>
                <a:moveTo>
                  <a:pt x="55694" y="25622"/>
                </a:moveTo>
                <a:cubicBezTo>
                  <a:pt x="55712" y="26862"/>
                  <a:pt x="55783" y="28048"/>
                  <a:pt x="55855" y="29235"/>
                </a:cubicBezTo>
                <a:cubicBezTo>
                  <a:pt x="54312" y="29306"/>
                  <a:pt x="52670" y="29270"/>
                  <a:pt x="51127" y="29333"/>
                </a:cubicBezTo>
                <a:cubicBezTo>
                  <a:pt x="51100" y="28155"/>
                  <a:pt x="51145" y="26906"/>
                  <a:pt x="51136" y="25738"/>
                </a:cubicBezTo>
                <a:cubicBezTo>
                  <a:pt x="52643" y="25684"/>
                  <a:pt x="54169" y="25657"/>
                  <a:pt x="55694" y="25622"/>
                </a:cubicBezTo>
                <a:close/>
                <a:moveTo>
                  <a:pt x="18859" y="25301"/>
                </a:moveTo>
                <a:cubicBezTo>
                  <a:pt x="20563" y="25381"/>
                  <a:pt x="22240" y="25461"/>
                  <a:pt x="23819" y="25533"/>
                </a:cubicBezTo>
                <a:cubicBezTo>
                  <a:pt x="23802" y="25943"/>
                  <a:pt x="23775" y="26282"/>
                  <a:pt x="23757" y="26514"/>
                </a:cubicBezTo>
                <a:cubicBezTo>
                  <a:pt x="23721" y="26969"/>
                  <a:pt x="23712" y="28066"/>
                  <a:pt x="23712" y="29404"/>
                </a:cubicBezTo>
                <a:cubicBezTo>
                  <a:pt x="22071" y="29369"/>
                  <a:pt x="20331" y="29324"/>
                  <a:pt x="18574" y="29279"/>
                </a:cubicBezTo>
                <a:cubicBezTo>
                  <a:pt x="18583" y="28548"/>
                  <a:pt x="18654" y="27843"/>
                  <a:pt x="18717" y="27112"/>
                </a:cubicBezTo>
                <a:cubicBezTo>
                  <a:pt x="18770" y="26523"/>
                  <a:pt x="18833" y="25925"/>
                  <a:pt x="18859" y="25301"/>
                </a:cubicBezTo>
                <a:close/>
                <a:moveTo>
                  <a:pt x="50779" y="25764"/>
                </a:moveTo>
                <a:lnTo>
                  <a:pt x="50779" y="25764"/>
                </a:lnTo>
                <a:cubicBezTo>
                  <a:pt x="50806" y="26933"/>
                  <a:pt x="50743" y="28155"/>
                  <a:pt x="50779" y="29333"/>
                </a:cubicBezTo>
                <a:cubicBezTo>
                  <a:pt x="49378" y="29404"/>
                  <a:pt x="47906" y="29404"/>
                  <a:pt x="46443" y="29413"/>
                </a:cubicBezTo>
                <a:cubicBezTo>
                  <a:pt x="46399" y="28262"/>
                  <a:pt x="46327" y="27067"/>
                  <a:pt x="46274" y="25961"/>
                </a:cubicBezTo>
                <a:cubicBezTo>
                  <a:pt x="47772" y="25889"/>
                  <a:pt x="49289" y="25845"/>
                  <a:pt x="50779" y="25764"/>
                </a:cubicBezTo>
                <a:close/>
                <a:moveTo>
                  <a:pt x="45890" y="25979"/>
                </a:moveTo>
                <a:cubicBezTo>
                  <a:pt x="45926" y="26014"/>
                  <a:pt x="45926" y="26095"/>
                  <a:pt x="45926" y="26166"/>
                </a:cubicBezTo>
                <a:cubicBezTo>
                  <a:pt x="45979" y="27227"/>
                  <a:pt x="46051" y="28343"/>
                  <a:pt x="46095" y="29422"/>
                </a:cubicBezTo>
                <a:cubicBezTo>
                  <a:pt x="44604" y="29463"/>
                  <a:pt x="43159" y="29549"/>
                  <a:pt x="41627" y="29549"/>
                </a:cubicBezTo>
                <a:cubicBezTo>
                  <a:pt x="41491" y="29549"/>
                  <a:pt x="41353" y="29548"/>
                  <a:pt x="41215" y="29547"/>
                </a:cubicBezTo>
                <a:cubicBezTo>
                  <a:pt x="41215" y="28423"/>
                  <a:pt x="41224" y="27290"/>
                  <a:pt x="41198" y="26193"/>
                </a:cubicBezTo>
                <a:cubicBezTo>
                  <a:pt x="42803" y="26166"/>
                  <a:pt x="44356" y="26077"/>
                  <a:pt x="45890" y="25979"/>
                </a:cubicBezTo>
                <a:close/>
                <a:moveTo>
                  <a:pt x="24203" y="25559"/>
                </a:moveTo>
                <a:cubicBezTo>
                  <a:pt x="26362" y="25657"/>
                  <a:pt x="28333" y="25756"/>
                  <a:pt x="30002" y="25845"/>
                </a:cubicBezTo>
                <a:cubicBezTo>
                  <a:pt x="30011" y="26389"/>
                  <a:pt x="30020" y="26835"/>
                  <a:pt x="30011" y="27112"/>
                </a:cubicBezTo>
                <a:cubicBezTo>
                  <a:pt x="30002" y="27495"/>
                  <a:pt x="29957" y="28218"/>
                  <a:pt x="29904" y="29146"/>
                </a:cubicBezTo>
                <a:cubicBezTo>
                  <a:pt x="29904" y="29288"/>
                  <a:pt x="29895" y="29431"/>
                  <a:pt x="29886" y="29574"/>
                </a:cubicBezTo>
                <a:cubicBezTo>
                  <a:pt x="28209" y="29520"/>
                  <a:pt x="26228" y="29476"/>
                  <a:pt x="24096" y="29413"/>
                </a:cubicBezTo>
                <a:cubicBezTo>
                  <a:pt x="24096" y="28084"/>
                  <a:pt x="24105" y="26996"/>
                  <a:pt x="24141" y="26541"/>
                </a:cubicBezTo>
                <a:cubicBezTo>
                  <a:pt x="24158" y="26309"/>
                  <a:pt x="24185" y="25970"/>
                  <a:pt x="24203" y="25559"/>
                </a:cubicBezTo>
                <a:close/>
                <a:moveTo>
                  <a:pt x="30385" y="25863"/>
                </a:moveTo>
                <a:lnTo>
                  <a:pt x="30385" y="25863"/>
                </a:lnTo>
                <a:cubicBezTo>
                  <a:pt x="33088" y="25996"/>
                  <a:pt x="34908" y="26095"/>
                  <a:pt x="35203" y="26112"/>
                </a:cubicBezTo>
                <a:cubicBezTo>
                  <a:pt x="35185" y="27299"/>
                  <a:pt x="35131" y="28521"/>
                  <a:pt x="35149" y="29716"/>
                </a:cubicBezTo>
                <a:cubicBezTo>
                  <a:pt x="34667" y="29708"/>
                  <a:pt x="32856" y="29654"/>
                  <a:pt x="30269" y="29583"/>
                </a:cubicBezTo>
                <a:cubicBezTo>
                  <a:pt x="30278" y="29440"/>
                  <a:pt x="30287" y="29297"/>
                  <a:pt x="30287" y="29163"/>
                </a:cubicBezTo>
                <a:cubicBezTo>
                  <a:pt x="30341" y="28236"/>
                  <a:pt x="30385" y="27504"/>
                  <a:pt x="30394" y="27120"/>
                </a:cubicBezTo>
                <a:cubicBezTo>
                  <a:pt x="30403" y="26844"/>
                  <a:pt x="30403" y="26407"/>
                  <a:pt x="30385" y="25863"/>
                </a:cubicBezTo>
                <a:close/>
                <a:moveTo>
                  <a:pt x="35568" y="26103"/>
                </a:moveTo>
                <a:cubicBezTo>
                  <a:pt x="36562" y="26207"/>
                  <a:pt x="37648" y="26237"/>
                  <a:pt x="38742" y="26237"/>
                </a:cubicBezTo>
                <a:cubicBezTo>
                  <a:pt x="39446" y="26237"/>
                  <a:pt x="40153" y="26224"/>
                  <a:pt x="40841" y="26210"/>
                </a:cubicBezTo>
                <a:cubicBezTo>
                  <a:pt x="40868" y="27299"/>
                  <a:pt x="40859" y="28432"/>
                  <a:pt x="40868" y="29556"/>
                </a:cubicBezTo>
                <a:cubicBezTo>
                  <a:pt x="39057" y="29592"/>
                  <a:pt x="37335" y="29716"/>
                  <a:pt x="35506" y="29734"/>
                </a:cubicBezTo>
                <a:cubicBezTo>
                  <a:pt x="35479" y="28521"/>
                  <a:pt x="35542" y="27335"/>
                  <a:pt x="35559" y="26130"/>
                </a:cubicBezTo>
                <a:cubicBezTo>
                  <a:pt x="35559" y="26121"/>
                  <a:pt x="35559" y="26103"/>
                  <a:pt x="35568" y="26103"/>
                </a:cubicBezTo>
                <a:close/>
                <a:moveTo>
                  <a:pt x="1356" y="29369"/>
                </a:moveTo>
                <a:cubicBezTo>
                  <a:pt x="2998" y="29377"/>
                  <a:pt x="5014" y="29404"/>
                  <a:pt x="7235" y="29440"/>
                </a:cubicBezTo>
                <a:cubicBezTo>
                  <a:pt x="7155" y="30948"/>
                  <a:pt x="7075" y="32393"/>
                  <a:pt x="7030" y="33597"/>
                </a:cubicBezTo>
                <a:cubicBezTo>
                  <a:pt x="4746" y="33499"/>
                  <a:pt x="2784" y="33410"/>
                  <a:pt x="1374" y="33329"/>
                </a:cubicBezTo>
                <a:cubicBezTo>
                  <a:pt x="1365" y="32000"/>
                  <a:pt x="1356" y="30582"/>
                  <a:pt x="1356" y="29369"/>
                </a:cubicBezTo>
                <a:close/>
                <a:moveTo>
                  <a:pt x="7619" y="29440"/>
                </a:moveTo>
                <a:cubicBezTo>
                  <a:pt x="9314" y="29476"/>
                  <a:pt x="11116" y="29502"/>
                  <a:pt x="12954" y="29547"/>
                </a:cubicBezTo>
                <a:cubicBezTo>
                  <a:pt x="12945" y="30270"/>
                  <a:pt x="12936" y="30894"/>
                  <a:pt x="12971" y="31233"/>
                </a:cubicBezTo>
                <a:cubicBezTo>
                  <a:pt x="13007" y="31599"/>
                  <a:pt x="13007" y="32643"/>
                  <a:pt x="12989" y="33838"/>
                </a:cubicBezTo>
                <a:cubicBezTo>
                  <a:pt x="11027" y="33767"/>
                  <a:pt x="9135" y="33686"/>
                  <a:pt x="7414" y="33615"/>
                </a:cubicBezTo>
                <a:cubicBezTo>
                  <a:pt x="7467" y="32250"/>
                  <a:pt x="7547" y="30680"/>
                  <a:pt x="7619" y="29440"/>
                </a:cubicBezTo>
                <a:close/>
                <a:moveTo>
                  <a:pt x="13337" y="29556"/>
                </a:moveTo>
                <a:cubicBezTo>
                  <a:pt x="14943" y="29583"/>
                  <a:pt x="16576" y="29618"/>
                  <a:pt x="18190" y="29663"/>
                </a:cubicBezTo>
                <a:cubicBezTo>
                  <a:pt x="18190" y="29859"/>
                  <a:pt x="18199" y="30064"/>
                  <a:pt x="18208" y="30278"/>
                </a:cubicBezTo>
                <a:cubicBezTo>
                  <a:pt x="18262" y="31313"/>
                  <a:pt x="18378" y="32518"/>
                  <a:pt x="18485" y="33677"/>
                </a:cubicBezTo>
                <a:cubicBezTo>
                  <a:pt x="18502" y="33802"/>
                  <a:pt x="18511" y="33927"/>
                  <a:pt x="18520" y="34052"/>
                </a:cubicBezTo>
                <a:cubicBezTo>
                  <a:pt x="16799" y="33981"/>
                  <a:pt x="15068" y="33918"/>
                  <a:pt x="13373" y="33856"/>
                </a:cubicBezTo>
                <a:cubicBezTo>
                  <a:pt x="13391" y="32616"/>
                  <a:pt x="13391" y="31581"/>
                  <a:pt x="13355" y="31197"/>
                </a:cubicBezTo>
                <a:cubicBezTo>
                  <a:pt x="13319" y="30876"/>
                  <a:pt x="13328" y="30261"/>
                  <a:pt x="13337" y="29556"/>
                </a:cubicBezTo>
                <a:close/>
                <a:moveTo>
                  <a:pt x="18574" y="29672"/>
                </a:moveTo>
                <a:lnTo>
                  <a:pt x="18574" y="29672"/>
                </a:lnTo>
                <a:cubicBezTo>
                  <a:pt x="20331" y="29708"/>
                  <a:pt x="22071" y="29752"/>
                  <a:pt x="23712" y="29797"/>
                </a:cubicBezTo>
                <a:cubicBezTo>
                  <a:pt x="23712" y="31197"/>
                  <a:pt x="23721" y="32812"/>
                  <a:pt x="23739" y="34239"/>
                </a:cubicBezTo>
                <a:cubicBezTo>
                  <a:pt x="22178" y="34186"/>
                  <a:pt x="20554" y="34123"/>
                  <a:pt x="18913" y="34061"/>
                </a:cubicBezTo>
                <a:cubicBezTo>
                  <a:pt x="18895" y="33918"/>
                  <a:pt x="18886" y="33784"/>
                  <a:pt x="18868" y="33642"/>
                </a:cubicBezTo>
                <a:cubicBezTo>
                  <a:pt x="18761" y="32482"/>
                  <a:pt x="18645" y="31287"/>
                  <a:pt x="18592" y="30261"/>
                </a:cubicBezTo>
                <a:cubicBezTo>
                  <a:pt x="18583" y="30055"/>
                  <a:pt x="18574" y="29859"/>
                  <a:pt x="18574" y="29672"/>
                </a:cubicBezTo>
                <a:close/>
                <a:moveTo>
                  <a:pt x="24096" y="29806"/>
                </a:moveTo>
                <a:cubicBezTo>
                  <a:pt x="26228" y="29859"/>
                  <a:pt x="28191" y="29913"/>
                  <a:pt x="29859" y="29957"/>
                </a:cubicBezTo>
                <a:cubicBezTo>
                  <a:pt x="29770" y="31643"/>
                  <a:pt x="29689" y="33231"/>
                  <a:pt x="29663" y="34445"/>
                </a:cubicBezTo>
                <a:cubicBezTo>
                  <a:pt x="28021" y="34391"/>
                  <a:pt x="26139" y="34320"/>
                  <a:pt x="24123" y="34248"/>
                </a:cubicBezTo>
                <a:cubicBezTo>
                  <a:pt x="24114" y="32830"/>
                  <a:pt x="24096" y="31206"/>
                  <a:pt x="24096" y="29806"/>
                </a:cubicBezTo>
                <a:close/>
                <a:moveTo>
                  <a:pt x="30251" y="29966"/>
                </a:moveTo>
                <a:cubicBezTo>
                  <a:pt x="32981" y="30038"/>
                  <a:pt x="34846" y="30091"/>
                  <a:pt x="35167" y="30100"/>
                </a:cubicBezTo>
                <a:cubicBezTo>
                  <a:pt x="35220" y="31670"/>
                  <a:pt x="35390" y="33160"/>
                  <a:pt x="35497" y="34641"/>
                </a:cubicBezTo>
                <a:cubicBezTo>
                  <a:pt x="35435" y="34641"/>
                  <a:pt x="35336" y="34641"/>
                  <a:pt x="35203" y="34632"/>
                </a:cubicBezTo>
                <a:cubicBezTo>
                  <a:pt x="35113" y="34623"/>
                  <a:pt x="35033" y="34614"/>
                  <a:pt x="34953" y="34605"/>
                </a:cubicBezTo>
                <a:lnTo>
                  <a:pt x="34953" y="34623"/>
                </a:lnTo>
                <a:cubicBezTo>
                  <a:pt x="34070" y="34596"/>
                  <a:pt x="32321" y="34534"/>
                  <a:pt x="30046" y="34453"/>
                </a:cubicBezTo>
                <a:cubicBezTo>
                  <a:pt x="30082" y="33115"/>
                  <a:pt x="30171" y="31385"/>
                  <a:pt x="30251" y="29966"/>
                </a:cubicBezTo>
                <a:close/>
                <a:moveTo>
                  <a:pt x="70485" y="29270"/>
                </a:moveTo>
                <a:cubicBezTo>
                  <a:pt x="70646" y="31064"/>
                  <a:pt x="70887" y="32848"/>
                  <a:pt x="70985" y="34677"/>
                </a:cubicBezTo>
                <a:cubicBezTo>
                  <a:pt x="69727" y="34739"/>
                  <a:pt x="68532" y="34864"/>
                  <a:pt x="67229" y="34882"/>
                </a:cubicBezTo>
                <a:cubicBezTo>
                  <a:pt x="66917" y="33035"/>
                  <a:pt x="66516" y="31278"/>
                  <a:pt x="66212" y="29422"/>
                </a:cubicBezTo>
                <a:cubicBezTo>
                  <a:pt x="67595" y="29333"/>
                  <a:pt x="69013" y="29270"/>
                  <a:pt x="70485" y="29270"/>
                </a:cubicBezTo>
                <a:close/>
                <a:moveTo>
                  <a:pt x="40876" y="29913"/>
                </a:moveTo>
                <a:cubicBezTo>
                  <a:pt x="40903" y="31661"/>
                  <a:pt x="40939" y="33410"/>
                  <a:pt x="41055" y="35078"/>
                </a:cubicBezTo>
                <a:cubicBezTo>
                  <a:pt x="39253" y="35024"/>
                  <a:pt x="37558" y="34855"/>
                  <a:pt x="35863" y="34694"/>
                </a:cubicBezTo>
                <a:cubicBezTo>
                  <a:pt x="35738" y="33169"/>
                  <a:pt x="35577" y="31679"/>
                  <a:pt x="35515" y="30091"/>
                </a:cubicBezTo>
                <a:cubicBezTo>
                  <a:pt x="37344" y="30073"/>
                  <a:pt x="39065" y="29948"/>
                  <a:pt x="40876" y="29913"/>
                </a:cubicBezTo>
                <a:close/>
                <a:moveTo>
                  <a:pt x="65802" y="29431"/>
                </a:moveTo>
                <a:cubicBezTo>
                  <a:pt x="65864" y="29440"/>
                  <a:pt x="65838" y="29440"/>
                  <a:pt x="65855" y="29485"/>
                </a:cubicBezTo>
                <a:cubicBezTo>
                  <a:pt x="65873" y="29538"/>
                  <a:pt x="65900" y="29690"/>
                  <a:pt x="65909" y="29743"/>
                </a:cubicBezTo>
                <a:cubicBezTo>
                  <a:pt x="66212" y="31483"/>
                  <a:pt x="66578" y="33187"/>
                  <a:pt x="66863" y="34900"/>
                </a:cubicBezTo>
                <a:cubicBezTo>
                  <a:pt x="65445" y="34944"/>
                  <a:pt x="64044" y="35016"/>
                  <a:pt x="62662" y="35087"/>
                </a:cubicBezTo>
                <a:cubicBezTo>
                  <a:pt x="62537" y="33213"/>
                  <a:pt x="62394" y="31349"/>
                  <a:pt x="62189" y="29556"/>
                </a:cubicBezTo>
                <a:cubicBezTo>
                  <a:pt x="63090" y="29556"/>
                  <a:pt x="63982" y="29493"/>
                  <a:pt x="64883" y="29476"/>
                </a:cubicBezTo>
                <a:cubicBezTo>
                  <a:pt x="65177" y="29467"/>
                  <a:pt x="65472" y="29467"/>
                  <a:pt x="65766" y="29449"/>
                </a:cubicBezTo>
                <a:cubicBezTo>
                  <a:pt x="65784" y="29440"/>
                  <a:pt x="65784" y="29431"/>
                  <a:pt x="65802" y="29431"/>
                </a:cubicBezTo>
                <a:close/>
                <a:moveTo>
                  <a:pt x="46104" y="29779"/>
                </a:moveTo>
                <a:cubicBezTo>
                  <a:pt x="46176" y="31581"/>
                  <a:pt x="46309" y="33329"/>
                  <a:pt x="46407" y="35114"/>
                </a:cubicBezTo>
                <a:cubicBezTo>
                  <a:pt x="45340" y="35114"/>
                  <a:pt x="44261" y="35143"/>
                  <a:pt x="43193" y="35143"/>
                </a:cubicBezTo>
                <a:cubicBezTo>
                  <a:pt x="42592" y="35143"/>
                  <a:pt x="41994" y="35134"/>
                  <a:pt x="41403" y="35105"/>
                </a:cubicBezTo>
                <a:cubicBezTo>
                  <a:pt x="41296" y="33419"/>
                  <a:pt x="41260" y="31670"/>
                  <a:pt x="41224" y="29913"/>
                </a:cubicBezTo>
                <a:cubicBezTo>
                  <a:pt x="42893" y="29904"/>
                  <a:pt x="44481" y="29823"/>
                  <a:pt x="46104" y="29779"/>
                </a:cubicBezTo>
                <a:close/>
                <a:moveTo>
                  <a:pt x="50779" y="29690"/>
                </a:moveTo>
                <a:cubicBezTo>
                  <a:pt x="50814" y="31536"/>
                  <a:pt x="50913" y="33329"/>
                  <a:pt x="50975" y="35149"/>
                </a:cubicBezTo>
                <a:cubicBezTo>
                  <a:pt x="50780" y="35151"/>
                  <a:pt x="50586" y="35151"/>
                  <a:pt x="50392" y="35151"/>
                </a:cubicBezTo>
                <a:cubicBezTo>
                  <a:pt x="49167" y="35151"/>
                  <a:pt x="47965" y="35129"/>
                  <a:pt x="46755" y="35114"/>
                </a:cubicBezTo>
                <a:cubicBezTo>
                  <a:pt x="46675" y="33321"/>
                  <a:pt x="46515" y="31554"/>
                  <a:pt x="46470" y="29770"/>
                </a:cubicBezTo>
                <a:lnTo>
                  <a:pt x="46470" y="29770"/>
                </a:lnTo>
                <a:cubicBezTo>
                  <a:pt x="46598" y="29771"/>
                  <a:pt x="46726" y="29771"/>
                  <a:pt x="46853" y="29771"/>
                </a:cubicBezTo>
                <a:cubicBezTo>
                  <a:pt x="48189" y="29771"/>
                  <a:pt x="49484" y="29730"/>
                  <a:pt x="50779" y="29690"/>
                </a:cubicBezTo>
                <a:close/>
                <a:moveTo>
                  <a:pt x="55873" y="29592"/>
                </a:moveTo>
                <a:cubicBezTo>
                  <a:pt x="55998" y="31394"/>
                  <a:pt x="55980" y="33338"/>
                  <a:pt x="56007" y="35247"/>
                </a:cubicBezTo>
                <a:cubicBezTo>
                  <a:pt x="54499" y="35167"/>
                  <a:pt x="52929" y="35149"/>
                  <a:pt x="51332" y="35149"/>
                </a:cubicBezTo>
                <a:cubicBezTo>
                  <a:pt x="51252" y="33347"/>
                  <a:pt x="51180" y="31527"/>
                  <a:pt x="51127" y="29681"/>
                </a:cubicBezTo>
                <a:cubicBezTo>
                  <a:pt x="52679" y="29627"/>
                  <a:pt x="54329" y="29654"/>
                  <a:pt x="55873" y="29592"/>
                </a:cubicBezTo>
                <a:close/>
                <a:moveTo>
                  <a:pt x="58533" y="29526"/>
                </a:moveTo>
                <a:cubicBezTo>
                  <a:pt x="59634" y="29526"/>
                  <a:pt x="60745" y="29545"/>
                  <a:pt x="61841" y="29556"/>
                </a:cubicBezTo>
                <a:cubicBezTo>
                  <a:pt x="62037" y="31367"/>
                  <a:pt x="62180" y="33231"/>
                  <a:pt x="62305" y="35114"/>
                </a:cubicBezTo>
                <a:cubicBezTo>
                  <a:pt x="60518" y="35196"/>
                  <a:pt x="58654" y="35248"/>
                  <a:pt x="56799" y="35248"/>
                </a:cubicBezTo>
                <a:cubicBezTo>
                  <a:pt x="56653" y="35248"/>
                  <a:pt x="56508" y="35248"/>
                  <a:pt x="56363" y="35247"/>
                </a:cubicBezTo>
                <a:cubicBezTo>
                  <a:pt x="56346" y="33329"/>
                  <a:pt x="56337" y="31358"/>
                  <a:pt x="56238" y="29565"/>
                </a:cubicBezTo>
                <a:cubicBezTo>
                  <a:pt x="56993" y="29535"/>
                  <a:pt x="57760" y="29526"/>
                  <a:pt x="58533" y="29526"/>
                </a:cubicBezTo>
                <a:close/>
                <a:moveTo>
                  <a:pt x="71012" y="35024"/>
                </a:moveTo>
                <a:cubicBezTo>
                  <a:pt x="71056" y="35961"/>
                  <a:pt x="71074" y="36925"/>
                  <a:pt x="71101" y="37879"/>
                </a:cubicBezTo>
                <a:cubicBezTo>
                  <a:pt x="69959" y="37959"/>
                  <a:pt x="68853" y="38066"/>
                  <a:pt x="67747" y="38174"/>
                </a:cubicBezTo>
                <a:cubicBezTo>
                  <a:pt x="67577" y="37210"/>
                  <a:pt x="67425" y="36238"/>
                  <a:pt x="67292" y="35239"/>
                </a:cubicBezTo>
                <a:cubicBezTo>
                  <a:pt x="68576" y="35212"/>
                  <a:pt x="69763" y="35087"/>
                  <a:pt x="71012" y="35024"/>
                </a:cubicBezTo>
                <a:close/>
                <a:moveTo>
                  <a:pt x="66917" y="35247"/>
                </a:moveTo>
                <a:cubicBezTo>
                  <a:pt x="66926" y="35247"/>
                  <a:pt x="66926" y="35247"/>
                  <a:pt x="66926" y="35256"/>
                </a:cubicBezTo>
                <a:cubicBezTo>
                  <a:pt x="67078" y="36247"/>
                  <a:pt x="67220" y="37246"/>
                  <a:pt x="67390" y="38218"/>
                </a:cubicBezTo>
                <a:cubicBezTo>
                  <a:pt x="65900" y="38361"/>
                  <a:pt x="64428" y="38530"/>
                  <a:pt x="62947" y="38682"/>
                </a:cubicBezTo>
                <a:cubicBezTo>
                  <a:pt x="62858" y="37612"/>
                  <a:pt x="62751" y="36550"/>
                  <a:pt x="62688" y="35444"/>
                </a:cubicBezTo>
                <a:cubicBezTo>
                  <a:pt x="64080" y="35363"/>
                  <a:pt x="65507" y="35310"/>
                  <a:pt x="66917" y="35247"/>
                </a:cubicBezTo>
                <a:close/>
                <a:moveTo>
                  <a:pt x="62314" y="35462"/>
                </a:moveTo>
                <a:cubicBezTo>
                  <a:pt x="62358" y="35479"/>
                  <a:pt x="62332" y="35533"/>
                  <a:pt x="62340" y="35560"/>
                </a:cubicBezTo>
                <a:cubicBezTo>
                  <a:pt x="62385" y="36050"/>
                  <a:pt x="62403" y="36586"/>
                  <a:pt x="62448" y="37094"/>
                </a:cubicBezTo>
                <a:cubicBezTo>
                  <a:pt x="62501" y="37638"/>
                  <a:pt x="62555" y="38182"/>
                  <a:pt x="62599" y="38709"/>
                </a:cubicBezTo>
                <a:cubicBezTo>
                  <a:pt x="60610" y="38869"/>
                  <a:pt x="58495" y="38905"/>
                  <a:pt x="56426" y="38976"/>
                </a:cubicBezTo>
                <a:cubicBezTo>
                  <a:pt x="56417" y="37843"/>
                  <a:pt x="56399" y="36719"/>
                  <a:pt x="56372" y="35613"/>
                </a:cubicBezTo>
                <a:cubicBezTo>
                  <a:pt x="58388" y="35604"/>
                  <a:pt x="60387" y="35560"/>
                  <a:pt x="62314" y="35462"/>
                </a:cubicBezTo>
                <a:close/>
                <a:moveTo>
                  <a:pt x="51368" y="35506"/>
                </a:moveTo>
                <a:cubicBezTo>
                  <a:pt x="52938" y="35515"/>
                  <a:pt x="54517" y="35515"/>
                  <a:pt x="56015" y="35595"/>
                </a:cubicBezTo>
                <a:cubicBezTo>
                  <a:pt x="56042" y="36719"/>
                  <a:pt x="56060" y="37843"/>
                  <a:pt x="56069" y="38976"/>
                </a:cubicBezTo>
                <a:cubicBezTo>
                  <a:pt x="54561" y="38985"/>
                  <a:pt x="53027" y="38968"/>
                  <a:pt x="51573" y="39039"/>
                </a:cubicBezTo>
                <a:cubicBezTo>
                  <a:pt x="51448" y="37915"/>
                  <a:pt x="51403" y="36719"/>
                  <a:pt x="51350" y="35533"/>
                </a:cubicBezTo>
                <a:cubicBezTo>
                  <a:pt x="51350" y="35515"/>
                  <a:pt x="51350" y="35506"/>
                  <a:pt x="51368" y="35506"/>
                </a:cubicBezTo>
                <a:close/>
                <a:moveTo>
                  <a:pt x="46782" y="35462"/>
                </a:moveTo>
                <a:cubicBezTo>
                  <a:pt x="47987" y="35485"/>
                  <a:pt x="49199" y="35508"/>
                  <a:pt x="50424" y="35508"/>
                </a:cubicBezTo>
                <a:cubicBezTo>
                  <a:pt x="50613" y="35508"/>
                  <a:pt x="50803" y="35507"/>
                  <a:pt x="50993" y="35506"/>
                </a:cubicBezTo>
                <a:cubicBezTo>
                  <a:pt x="51046" y="36711"/>
                  <a:pt x="51100" y="37915"/>
                  <a:pt x="51225" y="39048"/>
                </a:cubicBezTo>
                <a:cubicBezTo>
                  <a:pt x="49780" y="39092"/>
                  <a:pt x="48317" y="39119"/>
                  <a:pt x="46836" y="39128"/>
                </a:cubicBezTo>
                <a:cubicBezTo>
                  <a:pt x="46809" y="37924"/>
                  <a:pt x="46836" y="36666"/>
                  <a:pt x="46773" y="35497"/>
                </a:cubicBezTo>
                <a:cubicBezTo>
                  <a:pt x="46764" y="35479"/>
                  <a:pt x="46764" y="35470"/>
                  <a:pt x="46782" y="35462"/>
                </a:cubicBezTo>
                <a:close/>
                <a:moveTo>
                  <a:pt x="41447" y="35453"/>
                </a:moveTo>
                <a:cubicBezTo>
                  <a:pt x="42027" y="35487"/>
                  <a:pt x="42609" y="35499"/>
                  <a:pt x="43195" y="35499"/>
                </a:cubicBezTo>
                <a:cubicBezTo>
                  <a:pt x="44260" y="35499"/>
                  <a:pt x="45334" y="35462"/>
                  <a:pt x="46416" y="35462"/>
                </a:cubicBezTo>
                <a:cubicBezTo>
                  <a:pt x="46479" y="36648"/>
                  <a:pt x="46452" y="37924"/>
                  <a:pt x="46479" y="39137"/>
                </a:cubicBezTo>
                <a:cubicBezTo>
                  <a:pt x="44864" y="39155"/>
                  <a:pt x="43214" y="39146"/>
                  <a:pt x="41590" y="39155"/>
                </a:cubicBezTo>
                <a:cubicBezTo>
                  <a:pt x="41572" y="37897"/>
                  <a:pt x="41528" y="36666"/>
                  <a:pt x="41438" y="35488"/>
                </a:cubicBezTo>
                <a:cubicBezTo>
                  <a:pt x="41430" y="35470"/>
                  <a:pt x="41430" y="35453"/>
                  <a:pt x="41447" y="35453"/>
                </a:cubicBezTo>
                <a:close/>
                <a:moveTo>
                  <a:pt x="35897" y="35053"/>
                </a:moveTo>
                <a:cubicBezTo>
                  <a:pt x="35898" y="35053"/>
                  <a:pt x="35898" y="35055"/>
                  <a:pt x="35898" y="35060"/>
                </a:cubicBezTo>
                <a:cubicBezTo>
                  <a:pt x="37602" y="35212"/>
                  <a:pt x="39297" y="35372"/>
                  <a:pt x="41082" y="35444"/>
                </a:cubicBezTo>
                <a:cubicBezTo>
                  <a:pt x="41171" y="36648"/>
                  <a:pt x="41224" y="37888"/>
                  <a:pt x="41233" y="39173"/>
                </a:cubicBezTo>
                <a:cubicBezTo>
                  <a:pt x="41086" y="39174"/>
                  <a:pt x="40938" y="39175"/>
                  <a:pt x="40791" y="39175"/>
                </a:cubicBezTo>
                <a:cubicBezTo>
                  <a:pt x="39592" y="39175"/>
                  <a:pt x="38411" y="39130"/>
                  <a:pt x="37224" y="39130"/>
                </a:cubicBezTo>
                <a:cubicBezTo>
                  <a:pt x="36851" y="39130"/>
                  <a:pt x="36478" y="39134"/>
                  <a:pt x="36104" y="39146"/>
                </a:cubicBezTo>
                <a:cubicBezTo>
                  <a:pt x="36068" y="37754"/>
                  <a:pt x="35997" y="36398"/>
                  <a:pt x="35890" y="35078"/>
                </a:cubicBezTo>
                <a:cubicBezTo>
                  <a:pt x="35890" y="35065"/>
                  <a:pt x="35894" y="35053"/>
                  <a:pt x="35897" y="35053"/>
                </a:cubicBezTo>
                <a:close/>
                <a:moveTo>
                  <a:pt x="30037" y="34846"/>
                </a:moveTo>
                <a:cubicBezTo>
                  <a:pt x="33097" y="34944"/>
                  <a:pt x="35203" y="35016"/>
                  <a:pt x="35515" y="35024"/>
                </a:cubicBezTo>
                <a:cubicBezTo>
                  <a:pt x="35524" y="35033"/>
                  <a:pt x="35533" y="35033"/>
                  <a:pt x="35542" y="35042"/>
                </a:cubicBezTo>
                <a:cubicBezTo>
                  <a:pt x="35631" y="36372"/>
                  <a:pt x="35729" y="37745"/>
                  <a:pt x="35738" y="39137"/>
                </a:cubicBezTo>
                <a:lnTo>
                  <a:pt x="34596" y="39182"/>
                </a:lnTo>
                <a:cubicBezTo>
                  <a:pt x="34534" y="39191"/>
                  <a:pt x="32803" y="39235"/>
                  <a:pt x="30207" y="39298"/>
                </a:cubicBezTo>
                <a:cubicBezTo>
                  <a:pt x="30216" y="38075"/>
                  <a:pt x="30198" y="36960"/>
                  <a:pt x="30100" y="36559"/>
                </a:cubicBezTo>
                <a:cubicBezTo>
                  <a:pt x="30037" y="36309"/>
                  <a:pt x="30028" y="35667"/>
                  <a:pt x="30037" y="34846"/>
                </a:cubicBezTo>
                <a:close/>
                <a:moveTo>
                  <a:pt x="24123" y="34632"/>
                </a:moveTo>
                <a:lnTo>
                  <a:pt x="24123" y="34632"/>
                </a:lnTo>
                <a:cubicBezTo>
                  <a:pt x="26139" y="34703"/>
                  <a:pt x="28021" y="34775"/>
                  <a:pt x="29654" y="34828"/>
                </a:cubicBezTo>
                <a:cubicBezTo>
                  <a:pt x="29645" y="35720"/>
                  <a:pt x="29663" y="36363"/>
                  <a:pt x="29725" y="36648"/>
                </a:cubicBezTo>
                <a:cubicBezTo>
                  <a:pt x="29814" y="37023"/>
                  <a:pt x="29832" y="38111"/>
                  <a:pt x="29823" y="39307"/>
                </a:cubicBezTo>
                <a:cubicBezTo>
                  <a:pt x="28182" y="39351"/>
                  <a:pt x="26219" y="39405"/>
                  <a:pt x="24141" y="39449"/>
                </a:cubicBezTo>
                <a:cubicBezTo>
                  <a:pt x="24141" y="38646"/>
                  <a:pt x="24141" y="37888"/>
                  <a:pt x="24141" y="37308"/>
                </a:cubicBezTo>
                <a:cubicBezTo>
                  <a:pt x="24141" y="36675"/>
                  <a:pt x="24132" y="35729"/>
                  <a:pt x="24123" y="34632"/>
                </a:cubicBezTo>
                <a:close/>
                <a:moveTo>
                  <a:pt x="18949" y="34445"/>
                </a:moveTo>
                <a:cubicBezTo>
                  <a:pt x="20581" y="34507"/>
                  <a:pt x="22196" y="34569"/>
                  <a:pt x="23739" y="34623"/>
                </a:cubicBezTo>
                <a:cubicBezTo>
                  <a:pt x="23739" y="34623"/>
                  <a:pt x="23739" y="34632"/>
                  <a:pt x="23739" y="34641"/>
                </a:cubicBezTo>
                <a:cubicBezTo>
                  <a:pt x="23748" y="35729"/>
                  <a:pt x="23757" y="36675"/>
                  <a:pt x="23757" y="37308"/>
                </a:cubicBezTo>
                <a:cubicBezTo>
                  <a:pt x="23757" y="37888"/>
                  <a:pt x="23757" y="38646"/>
                  <a:pt x="23757" y="39458"/>
                </a:cubicBezTo>
                <a:cubicBezTo>
                  <a:pt x="22249" y="39503"/>
                  <a:pt x="20697" y="39538"/>
                  <a:pt x="19154" y="39574"/>
                </a:cubicBezTo>
                <a:cubicBezTo>
                  <a:pt x="19163" y="38405"/>
                  <a:pt x="19154" y="37165"/>
                  <a:pt x="19109" y="36425"/>
                </a:cubicBezTo>
                <a:cubicBezTo>
                  <a:pt x="19073" y="35845"/>
                  <a:pt x="19011" y="35167"/>
                  <a:pt x="18949" y="34445"/>
                </a:cubicBezTo>
                <a:close/>
                <a:moveTo>
                  <a:pt x="13373" y="34239"/>
                </a:moveTo>
                <a:cubicBezTo>
                  <a:pt x="15077" y="34302"/>
                  <a:pt x="16825" y="34373"/>
                  <a:pt x="18565" y="34436"/>
                </a:cubicBezTo>
                <a:cubicBezTo>
                  <a:pt x="18627" y="35167"/>
                  <a:pt x="18690" y="35863"/>
                  <a:pt x="18725" y="36452"/>
                </a:cubicBezTo>
                <a:cubicBezTo>
                  <a:pt x="18770" y="37183"/>
                  <a:pt x="18779" y="38414"/>
                  <a:pt x="18770" y="39583"/>
                </a:cubicBezTo>
                <a:cubicBezTo>
                  <a:pt x="16897" y="39628"/>
                  <a:pt x="15050" y="39672"/>
                  <a:pt x="13364" y="39708"/>
                </a:cubicBezTo>
                <a:cubicBezTo>
                  <a:pt x="13364" y="39672"/>
                  <a:pt x="13355" y="39628"/>
                  <a:pt x="13355" y="39592"/>
                </a:cubicBezTo>
                <a:cubicBezTo>
                  <a:pt x="13301" y="38923"/>
                  <a:pt x="13328" y="37058"/>
                  <a:pt x="13355" y="35256"/>
                </a:cubicBezTo>
                <a:cubicBezTo>
                  <a:pt x="13364" y="34908"/>
                  <a:pt x="13364" y="34569"/>
                  <a:pt x="13373" y="34239"/>
                </a:cubicBezTo>
                <a:close/>
                <a:moveTo>
                  <a:pt x="7405" y="33999"/>
                </a:moveTo>
                <a:lnTo>
                  <a:pt x="7405" y="33999"/>
                </a:lnTo>
                <a:cubicBezTo>
                  <a:pt x="9126" y="34070"/>
                  <a:pt x="11027" y="34150"/>
                  <a:pt x="12989" y="34222"/>
                </a:cubicBezTo>
                <a:cubicBezTo>
                  <a:pt x="12980" y="34561"/>
                  <a:pt x="12980" y="34908"/>
                  <a:pt x="12971" y="35247"/>
                </a:cubicBezTo>
                <a:cubicBezTo>
                  <a:pt x="12945" y="37058"/>
                  <a:pt x="12918" y="38932"/>
                  <a:pt x="12971" y="39619"/>
                </a:cubicBezTo>
                <a:cubicBezTo>
                  <a:pt x="12971" y="39654"/>
                  <a:pt x="12980" y="39690"/>
                  <a:pt x="12980" y="39717"/>
                </a:cubicBezTo>
                <a:cubicBezTo>
                  <a:pt x="10786" y="39770"/>
                  <a:pt x="8886" y="39806"/>
                  <a:pt x="7547" y="39833"/>
                </a:cubicBezTo>
                <a:cubicBezTo>
                  <a:pt x="7565" y="38414"/>
                  <a:pt x="7556" y="37023"/>
                  <a:pt x="7440" y="36559"/>
                </a:cubicBezTo>
                <a:cubicBezTo>
                  <a:pt x="7369" y="36229"/>
                  <a:pt x="7369" y="35230"/>
                  <a:pt x="7405" y="33999"/>
                </a:cubicBezTo>
                <a:close/>
                <a:moveTo>
                  <a:pt x="1383" y="33713"/>
                </a:moveTo>
                <a:lnTo>
                  <a:pt x="1383" y="33713"/>
                </a:lnTo>
                <a:cubicBezTo>
                  <a:pt x="2784" y="33793"/>
                  <a:pt x="4746" y="33883"/>
                  <a:pt x="7021" y="33981"/>
                </a:cubicBezTo>
                <a:cubicBezTo>
                  <a:pt x="6976" y="35301"/>
                  <a:pt x="6985" y="36282"/>
                  <a:pt x="7066" y="36648"/>
                </a:cubicBezTo>
                <a:cubicBezTo>
                  <a:pt x="7173" y="37076"/>
                  <a:pt x="7182" y="38441"/>
                  <a:pt x="7164" y="39833"/>
                </a:cubicBezTo>
                <a:cubicBezTo>
                  <a:pt x="6683" y="39843"/>
                  <a:pt x="6294" y="39848"/>
                  <a:pt x="6018" y="39848"/>
                </a:cubicBezTo>
                <a:cubicBezTo>
                  <a:pt x="5824" y="39848"/>
                  <a:pt x="5685" y="39845"/>
                  <a:pt x="5612" y="39842"/>
                </a:cubicBezTo>
                <a:cubicBezTo>
                  <a:pt x="5112" y="39818"/>
                  <a:pt x="4137" y="39810"/>
                  <a:pt x="3055" y="39810"/>
                </a:cubicBezTo>
                <a:cubicBezTo>
                  <a:pt x="2515" y="39810"/>
                  <a:pt x="1948" y="39812"/>
                  <a:pt x="1401" y="39815"/>
                </a:cubicBezTo>
                <a:cubicBezTo>
                  <a:pt x="1401" y="38869"/>
                  <a:pt x="1410" y="37968"/>
                  <a:pt x="1410" y="37308"/>
                </a:cubicBezTo>
                <a:cubicBezTo>
                  <a:pt x="1401" y="36675"/>
                  <a:pt x="1401" y="35729"/>
                  <a:pt x="1392" y="34632"/>
                </a:cubicBezTo>
                <a:cubicBezTo>
                  <a:pt x="1383" y="34338"/>
                  <a:pt x="1383" y="34034"/>
                  <a:pt x="1383" y="33713"/>
                </a:cubicBezTo>
                <a:close/>
                <a:moveTo>
                  <a:pt x="1999" y="1"/>
                </a:moveTo>
                <a:cubicBezTo>
                  <a:pt x="1909" y="919"/>
                  <a:pt x="1731" y="2730"/>
                  <a:pt x="1615" y="3962"/>
                </a:cubicBezTo>
                <a:lnTo>
                  <a:pt x="0" y="3988"/>
                </a:lnTo>
                <a:lnTo>
                  <a:pt x="0" y="4372"/>
                </a:lnTo>
                <a:lnTo>
                  <a:pt x="1579" y="4345"/>
                </a:lnTo>
                <a:lnTo>
                  <a:pt x="1579" y="4345"/>
                </a:lnTo>
                <a:cubicBezTo>
                  <a:pt x="1561" y="4532"/>
                  <a:pt x="1552" y="4693"/>
                  <a:pt x="1544" y="4827"/>
                </a:cubicBezTo>
                <a:cubicBezTo>
                  <a:pt x="1490" y="5487"/>
                  <a:pt x="1517" y="7271"/>
                  <a:pt x="1535" y="9029"/>
                </a:cubicBezTo>
                <a:cubicBezTo>
                  <a:pt x="973" y="9011"/>
                  <a:pt x="473" y="9002"/>
                  <a:pt x="36" y="8993"/>
                </a:cubicBezTo>
                <a:lnTo>
                  <a:pt x="36" y="9377"/>
                </a:lnTo>
                <a:cubicBezTo>
                  <a:pt x="473" y="9385"/>
                  <a:pt x="982" y="9403"/>
                  <a:pt x="1544" y="9412"/>
                </a:cubicBezTo>
                <a:cubicBezTo>
                  <a:pt x="1570" y="11072"/>
                  <a:pt x="1588" y="12722"/>
                  <a:pt x="1544" y="13213"/>
                </a:cubicBezTo>
                <a:cubicBezTo>
                  <a:pt x="1517" y="13436"/>
                  <a:pt x="1517" y="13775"/>
                  <a:pt x="1517" y="14185"/>
                </a:cubicBezTo>
                <a:cubicBezTo>
                  <a:pt x="1008" y="14176"/>
                  <a:pt x="518" y="14176"/>
                  <a:pt x="36" y="14176"/>
                </a:cubicBezTo>
                <a:lnTo>
                  <a:pt x="36" y="14560"/>
                </a:lnTo>
                <a:cubicBezTo>
                  <a:pt x="518" y="14560"/>
                  <a:pt x="1008" y="14569"/>
                  <a:pt x="1517" y="14569"/>
                </a:cubicBezTo>
                <a:cubicBezTo>
                  <a:pt x="1526" y="14943"/>
                  <a:pt x="1535" y="15354"/>
                  <a:pt x="1544" y="15773"/>
                </a:cubicBezTo>
                <a:cubicBezTo>
                  <a:pt x="1570" y="17075"/>
                  <a:pt x="1606" y="18556"/>
                  <a:pt x="1517" y="19163"/>
                </a:cubicBezTo>
                <a:cubicBezTo>
                  <a:pt x="1472" y="19431"/>
                  <a:pt x="1428" y="19912"/>
                  <a:pt x="1383" y="20519"/>
                </a:cubicBezTo>
                <a:cubicBezTo>
                  <a:pt x="910" y="20537"/>
                  <a:pt x="464" y="20555"/>
                  <a:pt x="36" y="20572"/>
                </a:cubicBezTo>
                <a:lnTo>
                  <a:pt x="36" y="20956"/>
                </a:lnTo>
                <a:cubicBezTo>
                  <a:pt x="455" y="20938"/>
                  <a:pt x="892" y="20920"/>
                  <a:pt x="1356" y="20903"/>
                </a:cubicBezTo>
                <a:lnTo>
                  <a:pt x="1356" y="20903"/>
                </a:lnTo>
                <a:cubicBezTo>
                  <a:pt x="1285" y="21875"/>
                  <a:pt x="1222" y="23070"/>
                  <a:pt x="1160" y="24132"/>
                </a:cubicBezTo>
                <a:cubicBezTo>
                  <a:pt x="776" y="24123"/>
                  <a:pt x="393" y="24105"/>
                  <a:pt x="36" y="24096"/>
                </a:cubicBezTo>
                <a:lnTo>
                  <a:pt x="36" y="24480"/>
                </a:lnTo>
                <a:cubicBezTo>
                  <a:pt x="384" y="24489"/>
                  <a:pt x="758" y="24507"/>
                  <a:pt x="1142" y="24516"/>
                </a:cubicBezTo>
                <a:cubicBezTo>
                  <a:pt x="1097" y="25381"/>
                  <a:pt x="1053" y="26103"/>
                  <a:pt x="1026" y="26514"/>
                </a:cubicBezTo>
                <a:cubicBezTo>
                  <a:pt x="990" y="26924"/>
                  <a:pt x="982" y="27843"/>
                  <a:pt x="973" y="28985"/>
                </a:cubicBezTo>
                <a:lnTo>
                  <a:pt x="36" y="28985"/>
                </a:lnTo>
                <a:lnTo>
                  <a:pt x="36" y="29369"/>
                </a:lnTo>
                <a:lnTo>
                  <a:pt x="973" y="29369"/>
                </a:lnTo>
                <a:cubicBezTo>
                  <a:pt x="973" y="30573"/>
                  <a:pt x="982" y="31982"/>
                  <a:pt x="990" y="33312"/>
                </a:cubicBezTo>
                <a:cubicBezTo>
                  <a:pt x="625" y="33285"/>
                  <a:pt x="304" y="33267"/>
                  <a:pt x="36" y="33249"/>
                </a:cubicBezTo>
                <a:lnTo>
                  <a:pt x="36" y="33633"/>
                </a:lnTo>
                <a:cubicBezTo>
                  <a:pt x="304" y="33651"/>
                  <a:pt x="625" y="33668"/>
                  <a:pt x="999" y="33695"/>
                </a:cubicBezTo>
                <a:cubicBezTo>
                  <a:pt x="999" y="34016"/>
                  <a:pt x="999" y="34338"/>
                  <a:pt x="999" y="34641"/>
                </a:cubicBezTo>
                <a:cubicBezTo>
                  <a:pt x="1008" y="35729"/>
                  <a:pt x="1017" y="36675"/>
                  <a:pt x="1017" y="37308"/>
                </a:cubicBezTo>
                <a:cubicBezTo>
                  <a:pt x="1026" y="37977"/>
                  <a:pt x="1017" y="38869"/>
                  <a:pt x="1017" y="39824"/>
                </a:cubicBezTo>
                <a:lnTo>
                  <a:pt x="36" y="39824"/>
                </a:lnTo>
                <a:lnTo>
                  <a:pt x="36" y="40208"/>
                </a:lnTo>
                <a:lnTo>
                  <a:pt x="1008" y="40208"/>
                </a:lnTo>
                <a:cubicBezTo>
                  <a:pt x="1008" y="40671"/>
                  <a:pt x="1008" y="41144"/>
                  <a:pt x="999" y="41599"/>
                </a:cubicBezTo>
                <a:lnTo>
                  <a:pt x="1383" y="41599"/>
                </a:lnTo>
                <a:cubicBezTo>
                  <a:pt x="1392" y="41144"/>
                  <a:pt x="1392" y="40671"/>
                  <a:pt x="1401" y="40199"/>
                </a:cubicBezTo>
                <a:cubicBezTo>
                  <a:pt x="1948" y="40196"/>
                  <a:pt x="2514" y="40194"/>
                  <a:pt x="3053" y="40194"/>
                </a:cubicBezTo>
                <a:cubicBezTo>
                  <a:pt x="4131" y="40194"/>
                  <a:pt x="5100" y="40202"/>
                  <a:pt x="5594" y="40225"/>
                </a:cubicBezTo>
                <a:cubicBezTo>
                  <a:pt x="5671" y="40229"/>
                  <a:pt x="5812" y="40231"/>
                  <a:pt x="6008" y="40231"/>
                </a:cubicBezTo>
                <a:cubicBezTo>
                  <a:pt x="6285" y="40231"/>
                  <a:pt x="6674" y="40227"/>
                  <a:pt x="7155" y="40216"/>
                </a:cubicBezTo>
                <a:lnTo>
                  <a:pt x="7155" y="40216"/>
                </a:lnTo>
                <a:cubicBezTo>
                  <a:pt x="7155" y="40698"/>
                  <a:pt x="7137" y="41171"/>
                  <a:pt x="7128" y="41599"/>
                </a:cubicBezTo>
                <a:lnTo>
                  <a:pt x="7512" y="41599"/>
                </a:lnTo>
                <a:cubicBezTo>
                  <a:pt x="7521" y="41171"/>
                  <a:pt x="7538" y="40698"/>
                  <a:pt x="7547" y="40216"/>
                </a:cubicBezTo>
                <a:cubicBezTo>
                  <a:pt x="8886" y="40190"/>
                  <a:pt x="10804" y="40154"/>
                  <a:pt x="13016" y="40100"/>
                </a:cubicBezTo>
                <a:cubicBezTo>
                  <a:pt x="13052" y="40520"/>
                  <a:pt x="13096" y="41046"/>
                  <a:pt x="13150" y="41599"/>
                </a:cubicBezTo>
                <a:lnTo>
                  <a:pt x="13533" y="41599"/>
                </a:lnTo>
                <a:cubicBezTo>
                  <a:pt x="13489" y="41046"/>
                  <a:pt x="13435" y="40520"/>
                  <a:pt x="13400" y="40092"/>
                </a:cubicBezTo>
                <a:cubicBezTo>
                  <a:pt x="15077" y="40056"/>
                  <a:pt x="16906" y="40011"/>
                  <a:pt x="18761" y="39967"/>
                </a:cubicBezTo>
                <a:lnTo>
                  <a:pt x="18761" y="39967"/>
                </a:lnTo>
                <a:cubicBezTo>
                  <a:pt x="18761" y="40591"/>
                  <a:pt x="18752" y="41171"/>
                  <a:pt x="18743" y="41626"/>
                </a:cubicBezTo>
                <a:lnTo>
                  <a:pt x="19127" y="41626"/>
                </a:lnTo>
                <a:cubicBezTo>
                  <a:pt x="19136" y="41171"/>
                  <a:pt x="19145" y="40582"/>
                  <a:pt x="19154" y="39958"/>
                </a:cubicBezTo>
                <a:cubicBezTo>
                  <a:pt x="20697" y="39922"/>
                  <a:pt x="22249" y="39886"/>
                  <a:pt x="23748" y="39851"/>
                </a:cubicBezTo>
                <a:lnTo>
                  <a:pt x="23748" y="39851"/>
                </a:lnTo>
                <a:cubicBezTo>
                  <a:pt x="23748" y="40439"/>
                  <a:pt x="23748" y="41046"/>
                  <a:pt x="23739" y="41626"/>
                </a:cubicBezTo>
                <a:lnTo>
                  <a:pt x="24123" y="41626"/>
                </a:lnTo>
                <a:cubicBezTo>
                  <a:pt x="24132" y="41037"/>
                  <a:pt x="24132" y="40431"/>
                  <a:pt x="24132" y="39842"/>
                </a:cubicBezTo>
                <a:cubicBezTo>
                  <a:pt x="26210" y="39788"/>
                  <a:pt x="28173" y="39735"/>
                  <a:pt x="29823" y="39690"/>
                </a:cubicBezTo>
                <a:lnTo>
                  <a:pt x="29823" y="39690"/>
                </a:lnTo>
                <a:cubicBezTo>
                  <a:pt x="29814" y="40350"/>
                  <a:pt x="29796" y="41028"/>
                  <a:pt x="29788" y="41626"/>
                </a:cubicBezTo>
                <a:lnTo>
                  <a:pt x="30171" y="41626"/>
                </a:lnTo>
                <a:cubicBezTo>
                  <a:pt x="30189" y="41028"/>
                  <a:pt x="30198" y="40350"/>
                  <a:pt x="30207" y="39681"/>
                </a:cubicBezTo>
                <a:cubicBezTo>
                  <a:pt x="32651" y="39619"/>
                  <a:pt x="34346" y="39574"/>
                  <a:pt x="34614" y="39565"/>
                </a:cubicBezTo>
                <a:lnTo>
                  <a:pt x="35711" y="39521"/>
                </a:lnTo>
                <a:lnTo>
                  <a:pt x="35756" y="39521"/>
                </a:lnTo>
                <a:cubicBezTo>
                  <a:pt x="35765" y="40199"/>
                  <a:pt x="35783" y="40859"/>
                  <a:pt x="35774" y="41546"/>
                </a:cubicBezTo>
                <a:lnTo>
                  <a:pt x="36139" y="41546"/>
                </a:lnTo>
                <a:cubicBezTo>
                  <a:pt x="36122" y="40877"/>
                  <a:pt x="36130" y="40172"/>
                  <a:pt x="36113" y="39503"/>
                </a:cubicBezTo>
                <a:cubicBezTo>
                  <a:pt x="36511" y="39488"/>
                  <a:pt x="36908" y="39483"/>
                  <a:pt x="37304" y="39483"/>
                </a:cubicBezTo>
                <a:cubicBezTo>
                  <a:pt x="38414" y="39483"/>
                  <a:pt x="39520" y="39525"/>
                  <a:pt x="40651" y="39525"/>
                </a:cubicBezTo>
                <a:cubicBezTo>
                  <a:pt x="40850" y="39525"/>
                  <a:pt x="41050" y="39524"/>
                  <a:pt x="41251" y="39521"/>
                </a:cubicBezTo>
                <a:cubicBezTo>
                  <a:pt x="41260" y="40234"/>
                  <a:pt x="41340" y="40868"/>
                  <a:pt x="41385" y="41546"/>
                </a:cubicBezTo>
                <a:lnTo>
                  <a:pt x="41742" y="41546"/>
                </a:lnTo>
                <a:cubicBezTo>
                  <a:pt x="41679" y="40886"/>
                  <a:pt x="41617" y="40216"/>
                  <a:pt x="41599" y="39512"/>
                </a:cubicBezTo>
                <a:cubicBezTo>
                  <a:pt x="42411" y="39503"/>
                  <a:pt x="43229" y="39503"/>
                  <a:pt x="44047" y="39503"/>
                </a:cubicBezTo>
                <a:cubicBezTo>
                  <a:pt x="44864" y="39503"/>
                  <a:pt x="45680" y="39503"/>
                  <a:pt x="46488" y="39494"/>
                </a:cubicBezTo>
                <a:cubicBezTo>
                  <a:pt x="46515" y="40199"/>
                  <a:pt x="46568" y="40859"/>
                  <a:pt x="46613" y="41546"/>
                </a:cubicBezTo>
                <a:lnTo>
                  <a:pt x="46970" y="41546"/>
                </a:lnTo>
                <a:cubicBezTo>
                  <a:pt x="46925" y="40859"/>
                  <a:pt x="46862" y="40190"/>
                  <a:pt x="46845" y="39485"/>
                </a:cubicBezTo>
                <a:cubicBezTo>
                  <a:pt x="48334" y="39476"/>
                  <a:pt x="49806" y="39440"/>
                  <a:pt x="51261" y="39396"/>
                </a:cubicBezTo>
                <a:cubicBezTo>
                  <a:pt x="51359" y="40109"/>
                  <a:pt x="51448" y="40832"/>
                  <a:pt x="51546" y="41546"/>
                </a:cubicBezTo>
                <a:lnTo>
                  <a:pt x="51894" y="41546"/>
                </a:lnTo>
                <a:cubicBezTo>
                  <a:pt x="51805" y="40823"/>
                  <a:pt x="51716" y="40100"/>
                  <a:pt x="51617" y="39387"/>
                </a:cubicBezTo>
                <a:cubicBezTo>
                  <a:pt x="53054" y="39324"/>
                  <a:pt x="54579" y="39342"/>
                  <a:pt x="56069" y="39324"/>
                </a:cubicBezTo>
                <a:lnTo>
                  <a:pt x="56069" y="39324"/>
                </a:lnTo>
                <a:cubicBezTo>
                  <a:pt x="56069" y="40074"/>
                  <a:pt x="56060" y="40832"/>
                  <a:pt x="56087" y="41546"/>
                </a:cubicBezTo>
                <a:lnTo>
                  <a:pt x="56444" y="41546"/>
                </a:lnTo>
                <a:cubicBezTo>
                  <a:pt x="56417" y="40823"/>
                  <a:pt x="56426" y="40074"/>
                  <a:pt x="56426" y="39324"/>
                </a:cubicBezTo>
                <a:cubicBezTo>
                  <a:pt x="57987" y="39271"/>
                  <a:pt x="59575" y="39244"/>
                  <a:pt x="61127" y="39173"/>
                </a:cubicBezTo>
                <a:cubicBezTo>
                  <a:pt x="61636" y="39146"/>
                  <a:pt x="62135" y="39092"/>
                  <a:pt x="62626" y="39075"/>
                </a:cubicBezTo>
                <a:cubicBezTo>
                  <a:pt x="62679" y="39886"/>
                  <a:pt x="62733" y="40698"/>
                  <a:pt x="62742" y="41546"/>
                </a:cubicBezTo>
                <a:lnTo>
                  <a:pt x="63099" y="41546"/>
                </a:lnTo>
                <a:cubicBezTo>
                  <a:pt x="63090" y="40680"/>
                  <a:pt x="63027" y="39824"/>
                  <a:pt x="62983" y="39039"/>
                </a:cubicBezTo>
                <a:cubicBezTo>
                  <a:pt x="64464" y="38878"/>
                  <a:pt x="65980" y="38700"/>
                  <a:pt x="67452" y="38566"/>
                </a:cubicBezTo>
                <a:cubicBezTo>
                  <a:pt x="67613" y="39601"/>
                  <a:pt x="67836" y="40582"/>
                  <a:pt x="68068" y="41546"/>
                </a:cubicBezTo>
                <a:lnTo>
                  <a:pt x="68434" y="41546"/>
                </a:lnTo>
                <a:cubicBezTo>
                  <a:pt x="68193" y="40573"/>
                  <a:pt x="67970" y="39583"/>
                  <a:pt x="67809" y="38530"/>
                </a:cubicBezTo>
                <a:cubicBezTo>
                  <a:pt x="68880" y="38414"/>
                  <a:pt x="70004" y="38298"/>
                  <a:pt x="71101" y="38245"/>
                </a:cubicBezTo>
                <a:cubicBezTo>
                  <a:pt x="71110" y="39324"/>
                  <a:pt x="71119" y="40466"/>
                  <a:pt x="71101" y="41546"/>
                </a:cubicBezTo>
                <a:lnTo>
                  <a:pt x="71449" y="41546"/>
                </a:lnTo>
                <a:cubicBezTo>
                  <a:pt x="71476" y="40466"/>
                  <a:pt x="71449" y="39280"/>
                  <a:pt x="71458" y="38218"/>
                </a:cubicBezTo>
                <a:cubicBezTo>
                  <a:pt x="72234" y="38182"/>
                  <a:pt x="73010" y="38147"/>
                  <a:pt x="73795" y="38129"/>
                </a:cubicBezTo>
                <a:lnTo>
                  <a:pt x="73795" y="37781"/>
                </a:lnTo>
                <a:cubicBezTo>
                  <a:pt x="73010" y="37790"/>
                  <a:pt x="72207" y="37843"/>
                  <a:pt x="71449" y="37852"/>
                </a:cubicBezTo>
                <a:cubicBezTo>
                  <a:pt x="71431" y="36889"/>
                  <a:pt x="71413" y="35934"/>
                  <a:pt x="71369" y="34998"/>
                </a:cubicBezTo>
                <a:cubicBezTo>
                  <a:pt x="72198" y="34962"/>
                  <a:pt x="73001" y="34908"/>
                  <a:pt x="73795" y="34846"/>
                </a:cubicBezTo>
                <a:lnTo>
                  <a:pt x="73795" y="34489"/>
                </a:lnTo>
                <a:cubicBezTo>
                  <a:pt x="72992" y="34543"/>
                  <a:pt x="72163" y="34623"/>
                  <a:pt x="71351" y="34632"/>
                </a:cubicBezTo>
                <a:cubicBezTo>
                  <a:pt x="71217" y="32803"/>
                  <a:pt x="71012" y="31055"/>
                  <a:pt x="70833" y="29270"/>
                </a:cubicBezTo>
                <a:cubicBezTo>
                  <a:pt x="71375" y="29266"/>
                  <a:pt x="71922" y="29258"/>
                  <a:pt x="72464" y="29258"/>
                </a:cubicBezTo>
                <a:cubicBezTo>
                  <a:pt x="72913" y="29258"/>
                  <a:pt x="73359" y="29263"/>
                  <a:pt x="73795" y="29279"/>
                </a:cubicBezTo>
                <a:lnTo>
                  <a:pt x="73795" y="28922"/>
                </a:lnTo>
                <a:cubicBezTo>
                  <a:pt x="73265" y="28908"/>
                  <a:pt x="72710" y="28901"/>
                  <a:pt x="72155" y="28901"/>
                </a:cubicBezTo>
                <a:cubicBezTo>
                  <a:pt x="71701" y="28901"/>
                  <a:pt x="71248" y="28906"/>
                  <a:pt x="70807" y="28914"/>
                </a:cubicBezTo>
                <a:cubicBezTo>
                  <a:pt x="70699" y="27718"/>
                  <a:pt x="70655" y="26451"/>
                  <a:pt x="70619" y="25176"/>
                </a:cubicBezTo>
                <a:cubicBezTo>
                  <a:pt x="71690" y="25176"/>
                  <a:pt x="72733" y="25158"/>
                  <a:pt x="73795" y="25158"/>
                </a:cubicBezTo>
                <a:lnTo>
                  <a:pt x="73795" y="24801"/>
                </a:lnTo>
                <a:cubicBezTo>
                  <a:pt x="72733" y="24810"/>
                  <a:pt x="71672" y="24819"/>
                  <a:pt x="70610" y="24828"/>
                </a:cubicBezTo>
                <a:cubicBezTo>
                  <a:pt x="70592" y="22936"/>
                  <a:pt x="70566" y="20983"/>
                  <a:pt x="70637" y="19136"/>
                </a:cubicBezTo>
                <a:cubicBezTo>
                  <a:pt x="71401" y="19009"/>
                  <a:pt x="72233" y="18909"/>
                  <a:pt x="73105" y="18909"/>
                </a:cubicBezTo>
                <a:cubicBezTo>
                  <a:pt x="73333" y="18909"/>
                  <a:pt x="73563" y="18916"/>
                  <a:pt x="73795" y="18931"/>
                </a:cubicBezTo>
                <a:lnTo>
                  <a:pt x="73795" y="18574"/>
                </a:lnTo>
                <a:cubicBezTo>
                  <a:pt x="73582" y="18560"/>
                  <a:pt x="73368" y="18554"/>
                  <a:pt x="73157" y="18554"/>
                </a:cubicBezTo>
                <a:cubicBezTo>
                  <a:pt x="72263" y="18554"/>
                  <a:pt x="71394" y="18664"/>
                  <a:pt x="70637" y="18779"/>
                </a:cubicBezTo>
                <a:cubicBezTo>
                  <a:pt x="70673" y="16870"/>
                  <a:pt x="70798" y="15068"/>
                  <a:pt x="70860" y="13204"/>
                </a:cubicBezTo>
                <a:cubicBezTo>
                  <a:pt x="71217" y="13177"/>
                  <a:pt x="71582" y="13168"/>
                  <a:pt x="71952" y="13168"/>
                </a:cubicBezTo>
                <a:cubicBezTo>
                  <a:pt x="72562" y="13168"/>
                  <a:pt x="73184" y="13193"/>
                  <a:pt x="73795" y="13204"/>
                </a:cubicBezTo>
                <a:lnTo>
                  <a:pt x="73795" y="12847"/>
                </a:lnTo>
                <a:cubicBezTo>
                  <a:pt x="73171" y="12841"/>
                  <a:pt x="72521" y="12809"/>
                  <a:pt x="71886" y="12809"/>
                </a:cubicBezTo>
                <a:cubicBezTo>
                  <a:pt x="71540" y="12809"/>
                  <a:pt x="71199" y="12819"/>
                  <a:pt x="70869" y="12847"/>
                </a:cubicBezTo>
                <a:cubicBezTo>
                  <a:pt x="70914" y="11446"/>
                  <a:pt x="70896" y="9974"/>
                  <a:pt x="70931" y="8565"/>
                </a:cubicBezTo>
                <a:cubicBezTo>
                  <a:pt x="71913" y="8556"/>
                  <a:pt x="72832" y="8484"/>
                  <a:pt x="73795" y="8467"/>
                </a:cubicBezTo>
                <a:lnTo>
                  <a:pt x="73795" y="8119"/>
                </a:lnTo>
                <a:cubicBezTo>
                  <a:pt x="72823" y="8137"/>
                  <a:pt x="71904" y="8199"/>
                  <a:pt x="70923" y="8208"/>
                </a:cubicBezTo>
                <a:cubicBezTo>
                  <a:pt x="70931" y="6825"/>
                  <a:pt x="70931" y="5442"/>
                  <a:pt x="70940" y="4086"/>
                </a:cubicBezTo>
                <a:cubicBezTo>
                  <a:pt x="71850" y="4015"/>
                  <a:pt x="72805" y="3979"/>
                  <a:pt x="73795" y="3979"/>
                </a:cubicBezTo>
                <a:lnTo>
                  <a:pt x="73795" y="3623"/>
                </a:lnTo>
                <a:cubicBezTo>
                  <a:pt x="73730" y="3622"/>
                  <a:pt x="73666" y="3622"/>
                  <a:pt x="73601" y="3622"/>
                </a:cubicBezTo>
                <a:cubicBezTo>
                  <a:pt x="72670" y="3622"/>
                  <a:pt x="71765" y="3680"/>
                  <a:pt x="70923" y="3730"/>
                </a:cubicBezTo>
                <a:cubicBezTo>
                  <a:pt x="70896" y="2463"/>
                  <a:pt x="70851" y="1205"/>
                  <a:pt x="70735" y="27"/>
                </a:cubicBezTo>
                <a:lnTo>
                  <a:pt x="70378" y="27"/>
                </a:lnTo>
                <a:cubicBezTo>
                  <a:pt x="70494" y="1205"/>
                  <a:pt x="70557" y="2498"/>
                  <a:pt x="70557" y="3747"/>
                </a:cubicBezTo>
                <a:cubicBezTo>
                  <a:pt x="69601" y="3791"/>
                  <a:pt x="68592" y="3814"/>
                  <a:pt x="67585" y="3814"/>
                </a:cubicBezTo>
                <a:cubicBezTo>
                  <a:pt x="66741" y="3814"/>
                  <a:pt x="65898" y="3798"/>
                  <a:pt x="65088" y="3765"/>
                </a:cubicBezTo>
                <a:cubicBezTo>
                  <a:pt x="65124" y="2490"/>
                  <a:pt x="65240" y="1285"/>
                  <a:pt x="65302" y="27"/>
                </a:cubicBezTo>
                <a:lnTo>
                  <a:pt x="64954" y="27"/>
                </a:lnTo>
                <a:cubicBezTo>
                  <a:pt x="64874" y="1276"/>
                  <a:pt x="64785" y="2507"/>
                  <a:pt x="64722" y="3765"/>
                </a:cubicBezTo>
                <a:cubicBezTo>
                  <a:pt x="64644" y="3766"/>
                  <a:pt x="64565" y="3766"/>
                  <a:pt x="64487" y="3766"/>
                </a:cubicBezTo>
                <a:cubicBezTo>
                  <a:pt x="63208" y="3766"/>
                  <a:pt x="61988" y="3700"/>
                  <a:pt x="60753" y="3649"/>
                </a:cubicBezTo>
                <a:cubicBezTo>
                  <a:pt x="60753" y="2409"/>
                  <a:pt x="60672" y="1250"/>
                  <a:pt x="60637" y="45"/>
                </a:cubicBezTo>
                <a:cubicBezTo>
                  <a:pt x="60628" y="45"/>
                  <a:pt x="60619" y="36"/>
                  <a:pt x="60628" y="27"/>
                </a:cubicBezTo>
                <a:lnTo>
                  <a:pt x="60271" y="27"/>
                </a:lnTo>
                <a:cubicBezTo>
                  <a:pt x="60324" y="1214"/>
                  <a:pt x="60405" y="2427"/>
                  <a:pt x="60387" y="3649"/>
                </a:cubicBezTo>
                <a:cubicBezTo>
                  <a:pt x="59823" y="3626"/>
                  <a:pt x="59255" y="3616"/>
                  <a:pt x="58685" y="3616"/>
                </a:cubicBezTo>
                <a:cubicBezTo>
                  <a:pt x="57740" y="3616"/>
                  <a:pt x="56793" y="3643"/>
                  <a:pt x="55864" y="3676"/>
                </a:cubicBezTo>
                <a:cubicBezTo>
                  <a:pt x="55855" y="2454"/>
                  <a:pt x="55864" y="1241"/>
                  <a:pt x="55873" y="27"/>
                </a:cubicBezTo>
                <a:lnTo>
                  <a:pt x="55516" y="27"/>
                </a:lnTo>
                <a:cubicBezTo>
                  <a:pt x="55498" y="1241"/>
                  <a:pt x="55525" y="2490"/>
                  <a:pt x="55498" y="3694"/>
                </a:cubicBezTo>
                <a:cubicBezTo>
                  <a:pt x="54854" y="3721"/>
                  <a:pt x="54193" y="3735"/>
                  <a:pt x="53531" y="3735"/>
                </a:cubicBezTo>
                <a:cubicBezTo>
                  <a:pt x="52681" y="3735"/>
                  <a:pt x="51829" y="3712"/>
                  <a:pt x="51011" y="3667"/>
                </a:cubicBezTo>
                <a:cubicBezTo>
                  <a:pt x="50975" y="2400"/>
                  <a:pt x="50904" y="1169"/>
                  <a:pt x="50743" y="27"/>
                </a:cubicBezTo>
                <a:lnTo>
                  <a:pt x="50377" y="27"/>
                </a:lnTo>
                <a:cubicBezTo>
                  <a:pt x="50556" y="1160"/>
                  <a:pt x="50609" y="2409"/>
                  <a:pt x="50663" y="3667"/>
                </a:cubicBezTo>
                <a:cubicBezTo>
                  <a:pt x="49012" y="3533"/>
                  <a:pt x="47255" y="3507"/>
                  <a:pt x="45578" y="3417"/>
                </a:cubicBezTo>
                <a:cubicBezTo>
                  <a:pt x="45578" y="2258"/>
                  <a:pt x="45614" y="1142"/>
                  <a:pt x="45658" y="27"/>
                </a:cubicBezTo>
                <a:lnTo>
                  <a:pt x="45301" y="27"/>
                </a:lnTo>
                <a:cubicBezTo>
                  <a:pt x="45257" y="1142"/>
                  <a:pt x="45221" y="2258"/>
                  <a:pt x="45221" y="3417"/>
                </a:cubicBezTo>
                <a:cubicBezTo>
                  <a:pt x="44892" y="3397"/>
                  <a:pt x="44565" y="3389"/>
                  <a:pt x="44238" y="3389"/>
                </a:cubicBezTo>
                <a:cubicBezTo>
                  <a:pt x="43178" y="3389"/>
                  <a:pt x="42127" y="3471"/>
                  <a:pt x="41087" y="3471"/>
                </a:cubicBezTo>
                <a:cubicBezTo>
                  <a:pt x="41046" y="3471"/>
                  <a:pt x="41006" y="3471"/>
                  <a:pt x="40966" y="3471"/>
                </a:cubicBezTo>
                <a:cubicBezTo>
                  <a:pt x="40975" y="2302"/>
                  <a:pt x="41046" y="1196"/>
                  <a:pt x="41064" y="27"/>
                </a:cubicBezTo>
                <a:lnTo>
                  <a:pt x="40716" y="27"/>
                </a:lnTo>
                <a:cubicBezTo>
                  <a:pt x="40680" y="1187"/>
                  <a:pt x="40627" y="2311"/>
                  <a:pt x="40618" y="3489"/>
                </a:cubicBezTo>
                <a:cubicBezTo>
                  <a:pt x="38941" y="3515"/>
                  <a:pt x="37156" y="3498"/>
                  <a:pt x="35559" y="3569"/>
                </a:cubicBezTo>
                <a:cubicBezTo>
                  <a:pt x="35479" y="2374"/>
                  <a:pt x="35568" y="1187"/>
                  <a:pt x="35622" y="27"/>
                </a:cubicBezTo>
                <a:lnTo>
                  <a:pt x="35265" y="27"/>
                </a:lnTo>
                <a:cubicBezTo>
                  <a:pt x="35212" y="1160"/>
                  <a:pt x="35131" y="2347"/>
                  <a:pt x="35203" y="3524"/>
                </a:cubicBezTo>
                <a:lnTo>
                  <a:pt x="30394" y="3587"/>
                </a:lnTo>
                <a:cubicBezTo>
                  <a:pt x="30394" y="1847"/>
                  <a:pt x="30350" y="54"/>
                  <a:pt x="30350" y="27"/>
                </a:cubicBezTo>
                <a:lnTo>
                  <a:pt x="29966" y="36"/>
                </a:lnTo>
                <a:cubicBezTo>
                  <a:pt x="29966" y="63"/>
                  <a:pt x="30011" y="1856"/>
                  <a:pt x="30011" y="3587"/>
                </a:cubicBezTo>
                <a:lnTo>
                  <a:pt x="24765" y="3658"/>
                </a:lnTo>
                <a:cubicBezTo>
                  <a:pt x="24881" y="2436"/>
                  <a:pt x="25042" y="830"/>
                  <a:pt x="25122" y="1"/>
                </a:cubicBezTo>
                <a:lnTo>
                  <a:pt x="24738" y="1"/>
                </a:lnTo>
                <a:cubicBezTo>
                  <a:pt x="24649" y="848"/>
                  <a:pt x="24488" y="2454"/>
                  <a:pt x="24381" y="3667"/>
                </a:cubicBezTo>
                <a:lnTo>
                  <a:pt x="18975" y="3739"/>
                </a:lnTo>
                <a:cubicBezTo>
                  <a:pt x="18975" y="2454"/>
                  <a:pt x="18931" y="964"/>
                  <a:pt x="18904" y="1"/>
                </a:cubicBezTo>
                <a:lnTo>
                  <a:pt x="18520" y="1"/>
                </a:lnTo>
                <a:cubicBezTo>
                  <a:pt x="18547" y="964"/>
                  <a:pt x="18592" y="2472"/>
                  <a:pt x="18592" y="3739"/>
                </a:cubicBezTo>
                <a:lnTo>
                  <a:pt x="12829" y="3819"/>
                </a:lnTo>
                <a:cubicBezTo>
                  <a:pt x="12820" y="2302"/>
                  <a:pt x="12802" y="795"/>
                  <a:pt x="12793" y="1"/>
                </a:cubicBezTo>
                <a:lnTo>
                  <a:pt x="12409" y="1"/>
                </a:lnTo>
                <a:cubicBezTo>
                  <a:pt x="12418" y="795"/>
                  <a:pt x="12436" y="2302"/>
                  <a:pt x="12445" y="3819"/>
                </a:cubicBezTo>
                <a:lnTo>
                  <a:pt x="7735" y="3881"/>
                </a:lnTo>
                <a:cubicBezTo>
                  <a:pt x="7735" y="2061"/>
                  <a:pt x="7690" y="54"/>
                  <a:pt x="7690" y="27"/>
                </a:cubicBezTo>
                <a:lnTo>
                  <a:pt x="7307" y="36"/>
                </a:lnTo>
                <a:cubicBezTo>
                  <a:pt x="7307" y="63"/>
                  <a:pt x="7351" y="2070"/>
                  <a:pt x="7351" y="3890"/>
                </a:cubicBezTo>
                <a:lnTo>
                  <a:pt x="1999" y="3962"/>
                </a:lnTo>
                <a:cubicBezTo>
                  <a:pt x="2114" y="2713"/>
                  <a:pt x="2293" y="902"/>
                  <a:pt x="2391" y="1"/>
                </a:cubicBezTo>
                <a:close/>
              </a:path>
            </a:pathLst>
          </a:custGeom>
          <a:solidFill>
            <a:srgbClr val="95739C">
              <a:alpha val="8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5"/>
          <p:cNvSpPr txBox="1"/>
          <p:nvPr>
            <p:ph type="ctrTitle"/>
          </p:nvPr>
        </p:nvSpPr>
        <p:spPr>
          <a:xfrm>
            <a:off x="2041725" y="831263"/>
            <a:ext cx="5060400" cy="22356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Clr>
                <a:srgbClr val="191919"/>
              </a:buClr>
              <a:buSzPts val="5200"/>
              <a:buNone/>
              <a:defRPr sz="7200">
                <a:latin typeface="Caveat Brush"/>
                <a:ea typeface="Caveat Brush"/>
                <a:cs typeface="Caveat Brush"/>
                <a:sym typeface="Caveat Brush"/>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017" name="Google Shape;1017;p25"/>
          <p:cNvSpPr txBox="1"/>
          <p:nvPr>
            <p:ph idx="1" type="subTitle"/>
          </p:nvPr>
        </p:nvSpPr>
        <p:spPr>
          <a:xfrm>
            <a:off x="2307525" y="4013913"/>
            <a:ext cx="45288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018" name="Google Shape;1018;p25"/>
          <p:cNvSpPr txBox="1"/>
          <p:nvPr>
            <p:ph idx="2" type="ctrTitle"/>
          </p:nvPr>
        </p:nvSpPr>
        <p:spPr>
          <a:xfrm>
            <a:off x="2041725" y="3066863"/>
            <a:ext cx="5060400" cy="760800"/>
          </a:xfrm>
          <a:prstGeom prst="rect">
            <a:avLst/>
          </a:prstGeom>
        </p:spPr>
        <p:txBody>
          <a:bodyPr anchorCtr="0" anchor="ctr" bIns="91425" lIns="91425" spcFirstLastPara="1" rIns="91425" wrap="square" tIns="91425">
            <a:noAutofit/>
          </a:bodyPr>
          <a:lstStyle>
            <a:lvl1pPr lvl="0" rtl="0" algn="ctr">
              <a:lnSpc>
                <a:spcPct val="80000"/>
              </a:lnSpc>
              <a:spcBef>
                <a:spcPts val="0"/>
              </a:spcBef>
              <a:spcAft>
                <a:spcPts val="0"/>
              </a:spcAft>
              <a:buClr>
                <a:srgbClr val="191919"/>
              </a:buClr>
              <a:buSzPts val="5200"/>
              <a:buNone/>
              <a:defRPr sz="7200">
                <a:solidFill>
                  <a:schemeClr val="accent1"/>
                </a:solidFill>
                <a:latin typeface="Caveat Brush"/>
                <a:ea typeface="Caveat Brush"/>
                <a:cs typeface="Caveat Brush"/>
                <a:sym typeface="Caveat Brush"/>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
    <p:spTree>
      <p:nvGrpSpPr>
        <p:cNvPr id="1019" name="Shape 1019"/>
        <p:cNvGrpSpPr/>
        <p:nvPr/>
      </p:nvGrpSpPr>
      <p:grpSpPr>
        <a:xfrm>
          <a:off x="0" y="0"/>
          <a:ext cx="0" cy="0"/>
          <a:chOff x="0" y="0"/>
          <a:chExt cx="0" cy="0"/>
        </a:xfrm>
      </p:grpSpPr>
      <p:sp>
        <p:nvSpPr>
          <p:cNvPr id="1020" name="Google Shape;1020;p26"/>
          <p:cNvSpPr/>
          <p:nvPr/>
        </p:nvSpPr>
        <p:spPr>
          <a:xfrm>
            <a:off x="0" y="-11575"/>
            <a:ext cx="9144062" cy="5157878"/>
          </a:xfrm>
          <a:custGeom>
            <a:rect b="b" l="l" r="r" t="t"/>
            <a:pathLst>
              <a:path extrusionOk="0" h="41626" w="73796">
                <a:moveTo>
                  <a:pt x="60753" y="4015"/>
                </a:moveTo>
                <a:cubicBezTo>
                  <a:pt x="62004" y="4049"/>
                  <a:pt x="63216" y="4123"/>
                  <a:pt x="64501" y="4123"/>
                </a:cubicBezTo>
                <a:cubicBezTo>
                  <a:pt x="64572" y="4123"/>
                  <a:pt x="64642" y="4123"/>
                  <a:pt x="64713" y="4122"/>
                </a:cubicBezTo>
                <a:lnTo>
                  <a:pt x="64713" y="4122"/>
                </a:lnTo>
                <a:cubicBezTo>
                  <a:pt x="64669" y="5469"/>
                  <a:pt x="64660" y="6879"/>
                  <a:pt x="64687" y="8261"/>
                </a:cubicBezTo>
                <a:cubicBezTo>
                  <a:pt x="63654" y="8212"/>
                  <a:pt x="62598" y="8139"/>
                  <a:pt x="61529" y="8139"/>
                </a:cubicBezTo>
                <a:cubicBezTo>
                  <a:pt x="61259" y="8139"/>
                  <a:pt x="60988" y="8144"/>
                  <a:pt x="60717" y="8154"/>
                </a:cubicBezTo>
                <a:cubicBezTo>
                  <a:pt x="60726" y="6789"/>
                  <a:pt x="60735" y="5425"/>
                  <a:pt x="60744" y="4051"/>
                </a:cubicBezTo>
                <a:cubicBezTo>
                  <a:pt x="60735" y="4033"/>
                  <a:pt x="60735" y="4015"/>
                  <a:pt x="60753" y="4015"/>
                </a:cubicBezTo>
                <a:close/>
                <a:moveTo>
                  <a:pt x="70575" y="4113"/>
                </a:moveTo>
                <a:cubicBezTo>
                  <a:pt x="70584" y="5487"/>
                  <a:pt x="70566" y="6852"/>
                  <a:pt x="70566" y="8217"/>
                </a:cubicBezTo>
                <a:cubicBezTo>
                  <a:pt x="69272" y="8262"/>
                  <a:pt x="67919" y="8316"/>
                  <a:pt x="66578" y="8316"/>
                </a:cubicBezTo>
                <a:cubicBezTo>
                  <a:pt x="66060" y="8316"/>
                  <a:pt x="65544" y="8308"/>
                  <a:pt x="65035" y="8288"/>
                </a:cubicBezTo>
                <a:cubicBezTo>
                  <a:pt x="65017" y="6905"/>
                  <a:pt x="65017" y="5469"/>
                  <a:pt x="65079" y="4131"/>
                </a:cubicBezTo>
                <a:cubicBezTo>
                  <a:pt x="65909" y="4151"/>
                  <a:pt x="66757" y="4163"/>
                  <a:pt x="67604" y="4163"/>
                </a:cubicBezTo>
                <a:cubicBezTo>
                  <a:pt x="68607" y="4163"/>
                  <a:pt x="69608" y="4147"/>
                  <a:pt x="70575" y="4113"/>
                </a:cubicBezTo>
                <a:close/>
                <a:moveTo>
                  <a:pt x="58534" y="3970"/>
                </a:moveTo>
                <a:cubicBezTo>
                  <a:pt x="59152" y="3970"/>
                  <a:pt x="59771" y="3981"/>
                  <a:pt x="60387" y="4006"/>
                </a:cubicBezTo>
                <a:cubicBezTo>
                  <a:pt x="60387" y="5398"/>
                  <a:pt x="60369" y="6781"/>
                  <a:pt x="60369" y="8181"/>
                </a:cubicBezTo>
                <a:cubicBezTo>
                  <a:pt x="58879" y="8208"/>
                  <a:pt x="57443" y="8297"/>
                  <a:pt x="55962" y="8333"/>
                </a:cubicBezTo>
                <a:cubicBezTo>
                  <a:pt x="55908" y="6923"/>
                  <a:pt x="55855" y="5505"/>
                  <a:pt x="55864" y="4024"/>
                </a:cubicBezTo>
                <a:cubicBezTo>
                  <a:pt x="56745" y="3992"/>
                  <a:pt x="57639" y="3970"/>
                  <a:pt x="58534" y="3970"/>
                </a:cubicBezTo>
                <a:close/>
                <a:moveTo>
                  <a:pt x="51038" y="4024"/>
                </a:moveTo>
                <a:cubicBezTo>
                  <a:pt x="51914" y="4062"/>
                  <a:pt x="52823" y="4086"/>
                  <a:pt x="53728" y="4086"/>
                </a:cubicBezTo>
                <a:cubicBezTo>
                  <a:pt x="54326" y="4086"/>
                  <a:pt x="54922" y="4076"/>
                  <a:pt x="55507" y="4051"/>
                </a:cubicBezTo>
                <a:lnTo>
                  <a:pt x="55507" y="4051"/>
                </a:lnTo>
                <a:cubicBezTo>
                  <a:pt x="55498" y="5523"/>
                  <a:pt x="55569" y="6914"/>
                  <a:pt x="55605" y="8342"/>
                </a:cubicBezTo>
                <a:cubicBezTo>
                  <a:pt x="54053" y="8360"/>
                  <a:pt x="52545" y="8413"/>
                  <a:pt x="51046" y="8476"/>
                </a:cubicBezTo>
                <a:cubicBezTo>
                  <a:pt x="51091" y="7021"/>
                  <a:pt x="51055" y="5505"/>
                  <a:pt x="51029" y="4060"/>
                </a:cubicBezTo>
                <a:cubicBezTo>
                  <a:pt x="51020" y="4042"/>
                  <a:pt x="51020" y="4033"/>
                  <a:pt x="51038" y="4024"/>
                </a:cubicBezTo>
                <a:close/>
                <a:moveTo>
                  <a:pt x="40618" y="3837"/>
                </a:moveTo>
                <a:lnTo>
                  <a:pt x="40618" y="3837"/>
                </a:lnTo>
                <a:cubicBezTo>
                  <a:pt x="40636" y="5433"/>
                  <a:pt x="40573" y="6941"/>
                  <a:pt x="40564" y="8502"/>
                </a:cubicBezTo>
                <a:cubicBezTo>
                  <a:pt x="40437" y="8498"/>
                  <a:pt x="40309" y="8496"/>
                  <a:pt x="40181" y="8496"/>
                </a:cubicBezTo>
                <a:cubicBezTo>
                  <a:pt x="39468" y="8496"/>
                  <a:pt x="38751" y="8552"/>
                  <a:pt x="38040" y="8583"/>
                </a:cubicBezTo>
                <a:cubicBezTo>
                  <a:pt x="37192" y="8618"/>
                  <a:pt x="36362" y="8609"/>
                  <a:pt x="35551" y="8699"/>
                </a:cubicBezTo>
                <a:lnTo>
                  <a:pt x="35542" y="8663"/>
                </a:lnTo>
                <a:cubicBezTo>
                  <a:pt x="35595" y="7120"/>
                  <a:pt x="35622" y="5505"/>
                  <a:pt x="35568" y="3935"/>
                </a:cubicBezTo>
                <a:cubicBezTo>
                  <a:pt x="37183" y="3837"/>
                  <a:pt x="38941" y="3881"/>
                  <a:pt x="40618" y="3837"/>
                </a:cubicBezTo>
                <a:close/>
                <a:moveTo>
                  <a:pt x="44285" y="3743"/>
                </a:moveTo>
                <a:cubicBezTo>
                  <a:pt x="44599" y="3743"/>
                  <a:pt x="44913" y="3750"/>
                  <a:pt x="45230" y="3765"/>
                </a:cubicBezTo>
                <a:cubicBezTo>
                  <a:pt x="45283" y="5433"/>
                  <a:pt x="45408" y="7004"/>
                  <a:pt x="45426" y="8699"/>
                </a:cubicBezTo>
                <a:cubicBezTo>
                  <a:pt x="43910" y="8654"/>
                  <a:pt x="42420" y="8583"/>
                  <a:pt x="40912" y="8520"/>
                </a:cubicBezTo>
                <a:cubicBezTo>
                  <a:pt x="40939" y="6959"/>
                  <a:pt x="40975" y="5407"/>
                  <a:pt x="40975" y="3828"/>
                </a:cubicBezTo>
                <a:cubicBezTo>
                  <a:pt x="42087" y="3821"/>
                  <a:pt x="43178" y="3743"/>
                  <a:pt x="44285" y="3743"/>
                </a:cubicBezTo>
                <a:close/>
                <a:moveTo>
                  <a:pt x="45596" y="3774"/>
                </a:moveTo>
                <a:cubicBezTo>
                  <a:pt x="47291" y="3854"/>
                  <a:pt x="49021" y="3899"/>
                  <a:pt x="50672" y="4015"/>
                </a:cubicBezTo>
                <a:cubicBezTo>
                  <a:pt x="50699" y="5496"/>
                  <a:pt x="50734" y="7013"/>
                  <a:pt x="50690" y="8502"/>
                </a:cubicBezTo>
                <a:cubicBezTo>
                  <a:pt x="49084" y="8592"/>
                  <a:pt x="47478" y="8699"/>
                  <a:pt x="45783" y="8708"/>
                </a:cubicBezTo>
                <a:cubicBezTo>
                  <a:pt x="45765" y="7030"/>
                  <a:pt x="45640" y="5451"/>
                  <a:pt x="45587" y="3810"/>
                </a:cubicBezTo>
                <a:cubicBezTo>
                  <a:pt x="45587" y="3792"/>
                  <a:pt x="45587" y="3783"/>
                  <a:pt x="45596" y="3774"/>
                </a:cubicBezTo>
                <a:close/>
                <a:moveTo>
                  <a:pt x="7351" y="4274"/>
                </a:moveTo>
                <a:cubicBezTo>
                  <a:pt x="7351" y="4996"/>
                  <a:pt x="7333" y="5665"/>
                  <a:pt x="7307" y="6129"/>
                </a:cubicBezTo>
                <a:cubicBezTo>
                  <a:pt x="7262" y="6923"/>
                  <a:pt x="7164" y="7887"/>
                  <a:pt x="7075" y="8904"/>
                </a:cubicBezTo>
                <a:cubicBezTo>
                  <a:pt x="7066" y="8984"/>
                  <a:pt x="7057" y="9055"/>
                  <a:pt x="7048" y="9136"/>
                </a:cubicBezTo>
                <a:cubicBezTo>
                  <a:pt x="5121" y="9100"/>
                  <a:pt x="3355" y="9064"/>
                  <a:pt x="1927" y="9038"/>
                </a:cubicBezTo>
                <a:cubicBezTo>
                  <a:pt x="1900" y="7280"/>
                  <a:pt x="1874" y="5505"/>
                  <a:pt x="1927" y="4854"/>
                </a:cubicBezTo>
                <a:cubicBezTo>
                  <a:pt x="1936" y="4711"/>
                  <a:pt x="1954" y="4541"/>
                  <a:pt x="1963" y="4345"/>
                </a:cubicBezTo>
                <a:lnTo>
                  <a:pt x="7351" y="4274"/>
                </a:lnTo>
                <a:close/>
                <a:moveTo>
                  <a:pt x="35060" y="3908"/>
                </a:moveTo>
                <a:lnTo>
                  <a:pt x="35060" y="3953"/>
                </a:lnTo>
                <a:lnTo>
                  <a:pt x="35220" y="3953"/>
                </a:lnTo>
                <a:cubicBezTo>
                  <a:pt x="35256" y="5532"/>
                  <a:pt x="35256" y="7146"/>
                  <a:pt x="35176" y="8681"/>
                </a:cubicBezTo>
                <a:cubicBezTo>
                  <a:pt x="34569" y="8797"/>
                  <a:pt x="33071" y="9020"/>
                  <a:pt x="30091" y="9171"/>
                </a:cubicBezTo>
                <a:cubicBezTo>
                  <a:pt x="30100" y="9091"/>
                  <a:pt x="30100" y="9020"/>
                  <a:pt x="30109" y="8939"/>
                </a:cubicBezTo>
                <a:cubicBezTo>
                  <a:pt x="30207" y="7922"/>
                  <a:pt x="30296" y="6950"/>
                  <a:pt x="30350" y="6147"/>
                </a:cubicBezTo>
                <a:cubicBezTo>
                  <a:pt x="30376" y="5621"/>
                  <a:pt x="30394" y="4818"/>
                  <a:pt x="30394" y="3970"/>
                </a:cubicBezTo>
                <a:lnTo>
                  <a:pt x="35060" y="3908"/>
                </a:lnTo>
                <a:close/>
                <a:moveTo>
                  <a:pt x="12445" y="4202"/>
                </a:moveTo>
                <a:cubicBezTo>
                  <a:pt x="12454" y="5309"/>
                  <a:pt x="12454" y="6370"/>
                  <a:pt x="12454" y="7137"/>
                </a:cubicBezTo>
                <a:cubicBezTo>
                  <a:pt x="12454" y="7655"/>
                  <a:pt x="12445" y="8377"/>
                  <a:pt x="12436" y="9225"/>
                </a:cubicBezTo>
                <a:cubicBezTo>
                  <a:pt x="10723" y="9198"/>
                  <a:pt x="9028" y="9171"/>
                  <a:pt x="7431" y="9145"/>
                </a:cubicBezTo>
                <a:cubicBezTo>
                  <a:pt x="7440" y="9073"/>
                  <a:pt x="7449" y="9011"/>
                  <a:pt x="7449" y="8939"/>
                </a:cubicBezTo>
                <a:cubicBezTo>
                  <a:pt x="7547" y="7922"/>
                  <a:pt x="7646" y="6950"/>
                  <a:pt x="7690" y="6147"/>
                </a:cubicBezTo>
                <a:cubicBezTo>
                  <a:pt x="7717" y="5683"/>
                  <a:pt x="7735" y="5005"/>
                  <a:pt x="7735" y="4265"/>
                </a:cubicBezTo>
                <a:lnTo>
                  <a:pt x="12445" y="4202"/>
                </a:lnTo>
                <a:close/>
                <a:moveTo>
                  <a:pt x="18592" y="4122"/>
                </a:moveTo>
                <a:lnTo>
                  <a:pt x="18592" y="4122"/>
                </a:lnTo>
                <a:cubicBezTo>
                  <a:pt x="18583" y="4961"/>
                  <a:pt x="18556" y="5648"/>
                  <a:pt x="18485" y="5933"/>
                </a:cubicBezTo>
                <a:cubicBezTo>
                  <a:pt x="18386" y="6361"/>
                  <a:pt x="18395" y="7628"/>
                  <a:pt x="18467" y="9305"/>
                </a:cubicBezTo>
                <a:cubicBezTo>
                  <a:pt x="16647" y="9287"/>
                  <a:pt x="14729" y="9261"/>
                  <a:pt x="12829" y="9234"/>
                </a:cubicBezTo>
                <a:cubicBezTo>
                  <a:pt x="12829" y="8386"/>
                  <a:pt x="12838" y="7655"/>
                  <a:pt x="12838" y="7137"/>
                </a:cubicBezTo>
                <a:cubicBezTo>
                  <a:pt x="12838" y="6370"/>
                  <a:pt x="12838" y="5300"/>
                  <a:pt x="12829" y="4202"/>
                </a:cubicBezTo>
                <a:lnTo>
                  <a:pt x="18592" y="4122"/>
                </a:lnTo>
                <a:close/>
                <a:moveTo>
                  <a:pt x="30011" y="3970"/>
                </a:moveTo>
                <a:cubicBezTo>
                  <a:pt x="30011" y="4809"/>
                  <a:pt x="29993" y="5603"/>
                  <a:pt x="29966" y="6129"/>
                </a:cubicBezTo>
                <a:cubicBezTo>
                  <a:pt x="29912" y="6923"/>
                  <a:pt x="29823" y="7887"/>
                  <a:pt x="29725" y="8904"/>
                </a:cubicBezTo>
                <a:cubicBezTo>
                  <a:pt x="29716" y="9002"/>
                  <a:pt x="29707" y="9091"/>
                  <a:pt x="29698" y="9189"/>
                </a:cubicBezTo>
                <a:cubicBezTo>
                  <a:pt x="28503" y="9243"/>
                  <a:pt x="27076" y="9287"/>
                  <a:pt x="25389" y="9305"/>
                </a:cubicBezTo>
                <a:cubicBezTo>
                  <a:pt x="25158" y="9305"/>
                  <a:pt x="24917" y="9314"/>
                  <a:pt x="24667" y="9314"/>
                </a:cubicBezTo>
                <a:cubicBezTo>
                  <a:pt x="24667" y="9270"/>
                  <a:pt x="24667" y="9234"/>
                  <a:pt x="24658" y="9189"/>
                </a:cubicBezTo>
                <a:cubicBezTo>
                  <a:pt x="24640" y="7387"/>
                  <a:pt x="24613" y="5523"/>
                  <a:pt x="24658" y="4854"/>
                </a:cubicBezTo>
                <a:cubicBezTo>
                  <a:pt x="24676" y="4640"/>
                  <a:pt x="24703" y="4363"/>
                  <a:pt x="24729" y="4042"/>
                </a:cubicBezTo>
                <a:lnTo>
                  <a:pt x="30011" y="3970"/>
                </a:lnTo>
                <a:close/>
                <a:moveTo>
                  <a:pt x="24346" y="4051"/>
                </a:moveTo>
                <a:lnTo>
                  <a:pt x="24346" y="4051"/>
                </a:lnTo>
                <a:cubicBezTo>
                  <a:pt x="24319" y="4354"/>
                  <a:pt x="24292" y="4622"/>
                  <a:pt x="24274" y="4827"/>
                </a:cubicBezTo>
                <a:cubicBezTo>
                  <a:pt x="24221" y="5514"/>
                  <a:pt x="24248" y="7387"/>
                  <a:pt x="24274" y="9198"/>
                </a:cubicBezTo>
                <a:cubicBezTo>
                  <a:pt x="24274" y="9234"/>
                  <a:pt x="24283" y="9278"/>
                  <a:pt x="24283" y="9314"/>
                </a:cubicBezTo>
                <a:cubicBezTo>
                  <a:pt x="23633" y="9318"/>
                  <a:pt x="22932" y="9320"/>
                  <a:pt x="22192" y="9320"/>
                </a:cubicBezTo>
                <a:cubicBezTo>
                  <a:pt x="21146" y="9320"/>
                  <a:pt x="20021" y="9316"/>
                  <a:pt x="18850" y="9305"/>
                </a:cubicBezTo>
                <a:cubicBezTo>
                  <a:pt x="18788" y="7762"/>
                  <a:pt x="18770" y="6415"/>
                  <a:pt x="18859" y="6022"/>
                </a:cubicBezTo>
                <a:cubicBezTo>
                  <a:pt x="18931" y="5710"/>
                  <a:pt x="18966" y="4987"/>
                  <a:pt x="18975" y="4122"/>
                </a:cubicBezTo>
                <a:lnTo>
                  <a:pt x="24346" y="4051"/>
                </a:lnTo>
                <a:close/>
                <a:moveTo>
                  <a:pt x="70557" y="8574"/>
                </a:moveTo>
                <a:lnTo>
                  <a:pt x="70557" y="8574"/>
                </a:lnTo>
                <a:cubicBezTo>
                  <a:pt x="70566" y="9983"/>
                  <a:pt x="70557" y="11473"/>
                  <a:pt x="70503" y="12874"/>
                </a:cubicBezTo>
                <a:cubicBezTo>
                  <a:pt x="68826" y="13097"/>
                  <a:pt x="67006" y="13186"/>
                  <a:pt x="65142" y="13230"/>
                </a:cubicBezTo>
                <a:cubicBezTo>
                  <a:pt x="65124" y="11687"/>
                  <a:pt x="65052" y="10197"/>
                  <a:pt x="65035" y="8645"/>
                </a:cubicBezTo>
                <a:lnTo>
                  <a:pt x="65035" y="8645"/>
                </a:lnTo>
                <a:cubicBezTo>
                  <a:pt x="65544" y="8665"/>
                  <a:pt x="66060" y="8673"/>
                  <a:pt x="66576" y="8673"/>
                </a:cubicBezTo>
                <a:cubicBezTo>
                  <a:pt x="67914" y="8673"/>
                  <a:pt x="69263" y="8619"/>
                  <a:pt x="70557" y="8574"/>
                </a:cubicBezTo>
                <a:close/>
                <a:moveTo>
                  <a:pt x="61617" y="8494"/>
                </a:moveTo>
                <a:cubicBezTo>
                  <a:pt x="62659" y="8494"/>
                  <a:pt x="63689" y="8558"/>
                  <a:pt x="64687" y="8627"/>
                </a:cubicBezTo>
                <a:cubicBezTo>
                  <a:pt x="64696" y="10188"/>
                  <a:pt x="64767" y="11687"/>
                  <a:pt x="64785" y="13239"/>
                </a:cubicBezTo>
                <a:cubicBezTo>
                  <a:pt x="63429" y="13284"/>
                  <a:pt x="62073" y="13320"/>
                  <a:pt x="60726" y="13382"/>
                </a:cubicBezTo>
                <a:cubicBezTo>
                  <a:pt x="60726" y="11785"/>
                  <a:pt x="60735" y="10126"/>
                  <a:pt x="60717" y="8511"/>
                </a:cubicBezTo>
                <a:cubicBezTo>
                  <a:pt x="61018" y="8499"/>
                  <a:pt x="61318" y="8494"/>
                  <a:pt x="61617" y="8494"/>
                </a:cubicBezTo>
                <a:close/>
                <a:moveTo>
                  <a:pt x="50627" y="8850"/>
                </a:moveTo>
                <a:cubicBezTo>
                  <a:pt x="50699" y="8859"/>
                  <a:pt x="50672" y="8886"/>
                  <a:pt x="50681" y="8957"/>
                </a:cubicBezTo>
                <a:cubicBezTo>
                  <a:pt x="50699" y="9100"/>
                  <a:pt x="50672" y="9305"/>
                  <a:pt x="50672" y="9403"/>
                </a:cubicBezTo>
                <a:cubicBezTo>
                  <a:pt x="50627" y="10777"/>
                  <a:pt x="50583" y="12196"/>
                  <a:pt x="50493" y="13480"/>
                </a:cubicBezTo>
                <a:cubicBezTo>
                  <a:pt x="49890" y="13470"/>
                  <a:pt x="49281" y="13464"/>
                  <a:pt x="48672" y="13464"/>
                </a:cubicBezTo>
                <a:cubicBezTo>
                  <a:pt x="47677" y="13464"/>
                  <a:pt x="46683" y="13481"/>
                  <a:pt x="45721" y="13525"/>
                </a:cubicBezTo>
                <a:cubicBezTo>
                  <a:pt x="45792" y="12080"/>
                  <a:pt x="45801" y="10581"/>
                  <a:pt x="45792" y="9064"/>
                </a:cubicBezTo>
                <a:cubicBezTo>
                  <a:pt x="47041" y="9064"/>
                  <a:pt x="48227" y="8984"/>
                  <a:pt x="49441" y="8922"/>
                </a:cubicBezTo>
                <a:cubicBezTo>
                  <a:pt x="49717" y="8913"/>
                  <a:pt x="50029" y="8895"/>
                  <a:pt x="50333" y="8877"/>
                </a:cubicBezTo>
                <a:cubicBezTo>
                  <a:pt x="50431" y="8868"/>
                  <a:pt x="50574" y="8850"/>
                  <a:pt x="50627" y="8850"/>
                </a:cubicBezTo>
                <a:close/>
                <a:moveTo>
                  <a:pt x="60369" y="8529"/>
                </a:moveTo>
                <a:cubicBezTo>
                  <a:pt x="60378" y="10171"/>
                  <a:pt x="60360" y="11776"/>
                  <a:pt x="60378" y="13391"/>
                </a:cubicBezTo>
                <a:cubicBezTo>
                  <a:pt x="58942" y="13471"/>
                  <a:pt x="57478" y="13525"/>
                  <a:pt x="55989" y="13543"/>
                </a:cubicBezTo>
                <a:cubicBezTo>
                  <a:pt x="56007" y="11928"/>
                  <a:pt x="56042" y="10269"/>
                  <a:pt x="55971" y="8690"/>
                </a:cubicBezTo>
                <a:cubicBezTo>
                  <a:pt x="57452" y="8645"/>
                  <a:pt x="58879" y="8565"/>
                  <a:pt x="60369" y="8529"/>
                </a:cubicBezTo>
                <a:close/>
                <a:moveTo>
                  <a:pt x="55623" y="8699"/>
                </a:moveTo>
                <a:cubicBezTo>
                  <a:pt x="55694" y="10287"/>
                  <a:pt x="55650" y="11928"/>
                  <a:pt x="55632" y="13543"/>
                </a:cubicBezTo>
                <a:cubicBezTo>
                  <a:pt x="55458" y="13544"/>
                  <a:pt x="55285" y="13544"/>
                  <a:pt x="55113" y="13544"/>
                </a:cubicBezTo>
                <a:cubicBezTo>
                  <a:pt x="53672" y="13544"/>
                  <a:pt x="52268" y="13513"/>
                  <a:pt x="50850" y="13489"/>
                </a:cubicBezTo>
                <a:cubicBezTo>
                  <a:pt x="50939" y="11964"/>
                  <a:pt x="51011" y="10420"/>
                  <a:pt x="51046" y="8832"/>
                </a:cubicBezTo>
                <a:cubicBezTo>
                  <a:pt x="52554" y="8770"/>
                  <a:pt x="54071" y="8716"/>
                  <a:pt x="55623" y="8699"/>
                </a:cubicBezTo>
                <a:close/>
                <a:moveTo>
                  <a:pt x="40924" y="8876"/>
                </a:moveTo>
                <a:cubicBezTo>
                  <a:pt x="40926" y="8876"/>
                  <a:pt x="40928" y="8876"/>
                  <a:pt x="40930" y="8877"/>
                </a:cubicBezTo>
                <a:cubicBezTo>
                  <a:pt x="42420" y="8939"/>
                  <a:pt x="43910" y="9011"/>
                  <a:pt x="45426" y="9046"/>
                </a:cubicBezTo>
                <a:cubicBezTo>
                  <a:pt x="45462" y="10563"/>
                  <a:pt x="45426" y="12080"/>
                  <a:pt x="45364" y="13534"/>
                </a:cubicBezTo>
                <a:cubicBezTo>
                  <a:pt x="43865" y="13614"/>
                  <a:pt x="42384" y="13703"/>
                  <a:pt x="40894" y="13792"/>
                </a:cubicBezTo>
                <a:cubicBezTo>
                  <a:pt x="40921" y="12187"/>
                  <a:pt x="40912" y="10501"/>
                  <a:pt x="40912" y="8904"/>
                </a:cubicBezTo>
                <a:cubicBezTo>
                  <a:pt x="40896" y="8904"/>
                  <a:pt x="40909" y="8876"/>
                  <a:pt x="40924" y="8876"/>
                </a:cubicBezTo>
                <a:close/>
                <a:moveTo>
                  <a:pt x="40145" y="8849"/>
                </a:moveTo>
                <a:cubicBezTo>
                  <a:pt x="40282" y="8849"/>
                  <a:pt x="40420" y="8852"/>
                  <a:pt x="40555" y="8859"/>
                </a:cubicBezTo>
                <a:cubicBezTo>
                  <a:pt x="40573" y="10510"/>
                  <a:pt x="40555" y="12169"/>
                  <a:pt x="40537" y="13801"/>
                </a:cubicBezTo>
                <a:cubicBezTo>
                  <a:pt x="38825" y="13891"/>
                  <a:pt x="37094" y="13953"/>
                  <a:pt x="35381" y="14042"/>
                </a:cubicBezTo>
                <a:cubicBezTo>
                  <a:pt x="35479" y="12419"/>
                  <a:pt x="35488" y="10715"/>
                  <a:pt x="35533" y="9046"/>
                </a:cubicBezTo>
                <a:cubicBezTo>
                  <a:pt x="36853" y="8957"/>
                  <a:pt x="38218" y="8931"/>
                  <a:pt x="39583" y="8859"/>
                </a:cubicBezTo>
                <a:cubicBezTo>
                  <a:pt x="39768" y="8854"/>
                  <a:pt x="39957" y="8849"/>
                  <a:pt x="40145" y="8849"/>
                </a:cubicBezTo>
                <a:close/>
                <a:moveTo>
                  <a:pt x="35176" y="9073"/>
                </a:moveTo>
                <a:lnTo>
                  <a:pt x="35176" y="9073"/>
                </a:lnTo>
                <a:cubicBezTo>
                  <a:pt x="35122" y="10724"/>
                  <a:pt x="35131" y="12436"/>
                  <a:pt x="35024" y="14024"/>
                </a:cubicBezTo>
                <a:cubicBezTo>
                  <a:pt x="34293" y="14078"/>
                  <a:pt x="32428" y="14123"/>
                  <a:pt x="29850" y="14149"/>
                </a:cubicBezTo>
                <a:cubicBezTo>
                  <a:pt x="29805" y="13561"/>
                  <a:pt x="29796" y="12963"/>
                  <a:pt x="29832" y="12321"/>
                </a:cubicBezTo>
                <a:cubicBezTo>
                  <a:pt x="29877" y="11473"/>
                  <a:pt x="29957" y="10518"/>
                  <a:pt x="30055" y="9555"/>
                </a:cubicBezTo>
                <a:cubicBezTo>
                  <a:pt x="32990" y="9412"/>
                  <a:pt x="34498" y="9198"/>
                  <a:pt x="35176" y="9073"/>
                </a:cubicBezTo>
                <a:close/>
                <a:moveTo>
                  <a:pt x="29663" y="9573"/>
                </a:moveTo>
                <a:cubicBezTo>
                  <a:pt x="29573" y="10518"/>
                  <a:pt x="29493" y="11464"/>
                  <a:pt x="29449" y="12303"/>
                </a:cubicBezTo>
                <a:cubicBezTo>
                  <a:pt x="29413" y="12954"/>
                  <a:pt x="29422" y="13561"/>
                  <a:pt x="29466" y="14158"/>
                </a:cubicBezTo>
                <a:cubicBezTo>
                  <a:pt x="28030" y="14176"/>
                  <a:pt x="26398" y="14185"/>
                  <a:pt x="24631" y="14194"/>
                </a:cubicBezTo>
                <a:cubicBezTo>
                  <a:pt x="24631" y="13792"/>
                  <a:pt x="24640" y="13462"/>
                  <a:pt x="24658" y="13248"/>
                </a:cubicBezTo>
                <a:cubicBezTo>
                  <a:pt x="24711" y="12767"/>
                  <a:pt x="24694" y="11321"/>
                  <a:pt x="24667" y="9698"/>
                </a:cubicBezTo>
                <a:cubicBezTo>
                  <a:pt x="24917" y="9698"/>
                  <a:pt x="25166" y="9698"/>
                  <a:pt x="25398" y="9689"/>
                </a:cubicBezTo>
                <a:cubicBezTo>
                  <a:pt x="27058" y="9671"/>
                  <a:pt x="28476" y="9626"/>
                  <a:pt x="29663" y="9573"/>
                </a:cubicBezTo>
                <a:close/>
                <a:moveTo>
                  <a:pt x="1927" y="9421"/>
                </a:moveTo>
                <a:cubicBezTo>
                  <a:pt x="3355" y="9448"/>
                  <a:pt x="5103" y="9484"/>
                  <a:pt x="7012" y="9519"/>
                </a:cubicBezTo>
                <a:cubicBezTo>
                  <a:pt x="6923" y="10483"/>
                  <a:pt x="6834" y="11446"/>
                  <a:pt x="6789" y="12303"/>
                </a:cubicBezTo>
                <a:cubicBezTo>
                  <a:pt x="6753" y="12963"/>
                  <a:pt x="6771" y="13587"/>
                  <a:pt x="6807" y="14203"/>
                </a:cubicBezTo>
                <a:cubicBezTo>
                  <a:pt x="5112" y="14194"/>
                  <a:pt x="3462" y="14194"/>
                  <a:pt x="1900" y="14185"/>
                </a:cubicBezTo>
                <a:cubicBezTo>
                  <a:pt x="1900" y="13784"/>
                  <a:pt x="1900" y="13453"/>
                  <a:pt x="1927" y="13248"/>
                </a:cubicBezTo>
                <a:cubicBezTo>
                  <a:pt x="1972" y="12740"/>
                  <a:pt x="1954" y="11152"/>
                  <a:pt x="1927" y="9421"/>
                </a:cubicBezTo>
                <a:close/>
                <a:moveTo>
                  <a:pt x="7396" y="9528"/>
                </a:moveTo>
                <a:cubicBezTo>
                  <a:pt x="9002" y="9555"/>
                  <a:pt x="10705" y="9591"/>
                  <a:pt x="12436" y="9609"/>
                </a:cubicBezTo>
                <a:cubicBezTo>
                  <a:pt x="12436" y="9680"/>
                  <a:pt x="12436" y="9742"/>
                  <a:pt x="12436" y="9805"/>
                </a:cubicBezTo>
                <a:cubicBezTo>
                  <a:pt x="12427" y="11179"/>
                  <a:pt x="12409" y="12775"/>
                  <a:pt x="12409" y="14212"/>
                </a:cubicBezTo>
                <a:cubicBezTo>
                  <a:pt x="10652" y="14212"/>
                  <a:pt x="8903" y="14203"/>
                  <a:pt x="7191" y="14203"/>
                </a:cubicBezTo>
                <a:cubicBezTo>
                  <a:pt x="7155" y="13587"/>
                  <a:pt x="7137" y="12981"/>
                  <a:pt x="7173" y="12321"/>
                </a:cubicBezTo>
                <a:cubicBezTo>
                  <a:pt x="7217" y="11464"/>
                  <a:pt x="7307" y="10501"/>
                  <a:pt x="7396" y="9528"/>
                </a:cubicBezTo>
                <a:close/>
                <a:moveTo>
                  <a:pt x="12820" y="9617"/>
                </a:moveTo>
                <a:cubicBezTo>
                  <a:pt x="14729" y="9644"/>
                  <a:pt x="16656" y="9671"/>
                  <a:pt x="18476" y="9689"/>
                </a:cubicBezTo>
                <a:cubicBezTo>
                  <a:pt x="18529" y="10813"/>
                  <a:pt x="18592" y="12106"/>
                  <a:pt x="18672" y="13436"/>
                </a:cubicBezTo>
                <a:cubicBezTo>
                  <a:pt x="18681" y="13712"/>
                  <a:pt x="18699" y="13971"/>
                  <a:pt x="18708" y="14212"/>
                </a:cubicBezTo>
                <a:lnTo>
                  <a:pt x="12793" y="14212"/>
                </a:lnTo>
                <a:cubicBezTo>
                  <a:pt x="12793" y="12784"/>
                  <a:pt x="12811" y="11179"/>
                  <a:pt x="12820" y="9814"/>
                </a:cubicBezTo>
                <a:cubicBezTo>
                  <a:pt x="12820" y="9742"/>
                  <a:pt x="12820" y="9680"/>
                  <a:pt x="12820" y="9617"/>
                </a:cubicBezTo>
                <a:close/>
                <a:moveTo>
                  <a:pt x="18868" y="9689"/>
                </a:moveTo>
                <a:lnTo>
                  <a:pt x="18868" y="9689"/>
                </a:lnTo>
                <a:cubicBezTo>
                  <a:pt x="20197" y="9698"/>
                  <a:pt x="21473" y="9707"/>
                  <a:pt x="22633" y="9707"/>
                </a:cubicBezTo>
                <a:cubicBezTo>
                  <a:pt x="23213" y="9707"/>
                  <a:pt x="23766" y="9707"/>
                  <a:pt x="24283" y="9698"/>
                </a:cubicBezTo>
                <a:lnTo>
                  <a:pt x="24283" y="9698"/>
                </a:lnTo>
                <a:cubicBezTo>
                  <a:pt x="24310" y="11259"/>
                  <a:pt x="24328" y="12758"/>
                  <a:pt x="24274" y="13213"/>
                </a:cubicBezTo>
                <a:cubicBezTo>
                  <a:pt x="24257" y="13436"/>
                  <a:pt x="24248" y="13784"/>
                  <a:pt x="24248" y="14194"/>
                </a:cubicBezTo>
                <a:cubicBezTo>
                  <a:pt x="22624" y="14203"/>
                  <a:pt x="20893" y="14212"/>
                  <a:pt x="19100" y="14212"/>
                </a:cubicBezTo>
                <a:cubicBezTo>
                  <a:pt x="19082" y="13971"/>
                  <a:pt x="19064" y="13703"/>
                  <a:pt x="19056" y="13418"/>
                </a:cubicBezTo>
                <a:cubicBezTo>
                  <a:pt x="18993" y="12347"/>
                  <a:pt x="18922" y="10973"/>
                  <a:pt x="18868" y="9689"/>
                </a:cubicBezTo>
                <a:close/>
                <a:moveTo>
                  <a:pt x="50841" y="13846"/>
                </a:moveTo>
                <a:cubicBezTo>
                  <a:pt x="52169" y="13868"/>
                  <a:pt x="53522" y="13904"/>
                  <a:pt x="54863" y="13904"/>
                </a:cubicBezTo>
                <a:cubicBezTo>
                  <a:pt x="55117" y="13904"/>
                  <a:pt x="55370" y="13902"/>
                  <a:pt x="55623" y="13900"/>
                </a:cubicBezTo>
                <a:lnTo>
                  <a:pt x="55623" y="13900"/>
                </a:lnTo>
                <a:cubicBezTo>
                  <a:pt x="55605" y="15577"/>
                  <a:pt x="55543" y="17245"/>
                  <a:pt x="55578" y="18940"/>
                </a:cubicBezTo>
                <a:cubicBezTo>
                  <a:pt x="54160" y="18891"/>
                  <a:pt x="52742" y="18850"/>
                  <a:pt x="51283" y="18850"/>
                </a:cubicBezTo>
                <a:cubicBezTo>
                  <a:pt x="51145" y="18850"/>
                  <a:pt x="51007" y="18850"/>
                  <a:pt x="50868" y="18851"/>
                </a:cubicBezTo>
                <a:cubicBezTo>
                  <a:pt x="50743" y="17290"/>
                  <a:pt x="50734" y="15479"/>
                  <a:pt x="50823" y="13873"/>
                </a:cubicBezTo>
                <a:cubicBezTo>
                  <a:pt x="50823" y="13864"/>
                  <a:pt x="50823" y="13846"/>
                  <a:pt x="50841" y="13846"/>
                </a:cubicBezTo>
                <a:close/>
                <a:moveTo>
                  <a:pt x="48577" y="13820"/>
                </a:moveTo>
                <a:cubicBezTo>
                  <a:pt x="49209" y="13820"/>
                  <a:pt x="49844" y="13826"/>
                  <a:pt x="50475" y="13837"/>
                </a:cubicBezTo>
                <a:cubicBezTo>
                  <a:pt x="50377" y="15452"/>
                  <a:pt x="50386" y="17281"/>
                  <a:pt x="50520" y="18851"/>
                </a:cubicBezTo>
                <a:cubicBezTo>
                  <a:pt x="50425" y="18850"/>
                  <a:pt x="50331" y="18850"/>
                  <a:pt x="50236" y="18850"/>
                </a:cubicBezTo>
                <a:cubicBezTo>
                  <a:pt x="48697" y="18850"/>
                  <a:pt x="47217" y="18916"/>
                  <a:pt x="45729" y="18958"/>
                </a:cubicBezTo>
                <a:cubicBezTo>
                  <a:pt x="45676" y="17307"/>
                  <a:pt x="45640" y="15541"/>
                  <a:pt x="45712" y="13873"/>
                </a:cubicBezTo>
                <a:cubicBezTo>
                  <a:pt x="46650" y="13835"/>
                  <a:pt x="47611" y="13820"/>
                  <a:pt x="48577" y="13820"/>
                </a:cubicBezTo>
                <a:close/>
                <a:moveTo>
                  <a:pt x="60378" y="13748"/>
                </a:moveTo>
                <a:cubicBezTo>
                  <a:pt x="60405" y="15603"/>
                  <a:pt x="60565" y="17388"/>
                  <a:pt x="60699" y="19109"/>
                </a:cubicBezTo>
                <a:cubicBezTo>
                  <a:pt x="59084" y="19083"/>
                  <a:pt x="57487" y="19029"/>
                  <a:pt x="55935" y="18940"/>
                </a:cubicBezTo>
                <a:cubicBezTo>
                  <a:pt x="55899" y="17245"/>
                  <a:pt x="55962" y="15577"/>
                  <a:pt x="55971" y="13900"/>
                </a:cubicBezTo>
                <a:cubicBezTo>
                  <a:pt x="57478" y="13882"/>
                  <a:pt x="58924" y="13810"/>
                  <a:pt x="60378" y="13748"/>
                </a:cubicBezTo>
                <a:close/>
                <a:moveTo>
                  <a:pt x="64776" y="13596"/>
                </a:moveTo>
                <a:cubicBezTo>
                  <a:pt x="64812" y="13623"/>
                  <a:pt x="64794" y="13694"/>
                  <a:pt x="64794" y="13748"/>
                </a:cubicBezTo>
                <a:cubicBezTo>
                  <a:pt x="64803" y="15532"/>
                  <a:pt x="64758" y="17388"/>
                  <a:pt x="64776" y="19190"/>
                </a:cubicBezTo>
                <a:cubicBezTo>
                  <a:pt x="63536" y="19163"/>
                  <a:pt x="62323" y="19118"/>
                  <a:pt x="61065" y="19109"/>
                </a:cubicBezTo>
                <a:cubicBezTo>
                  <a:pt x="60904" y="17361"/>
                  <a:pt x="60770" y="15595"/>
                  <a:pt x="60726" y="13730"/>
                </a:cubicBezTo>
                <a:cubicBezTo>
                  <a:pt x="62073" y="13676"/>
                  <a:pt x="63429" y="13641"/>
                  <a:pt x="64776" y="13596"/>
                </a:cubicBezTo>
                <a:close/>
                <a:moveTo>
                  <a:pt x="70458" y="13227"/>
                </a:moveTo>
                <a:cubicBezTo>
                  <a:pt x="70487" y="13227"/>
                  <a:pt x="70494" y="13253"/>
                  <a:pt x="70494" y="13382"/>
                </a:cubicBezTo>
                <a:cubicBezTo>
                  <a:pt x="70494" y="13766"/>
                  <a:pt x="70459" y="14247"/>
                  <a:pt x="70441" y="14604"/>
                </a:cubicBezTo>
                <a:cubicBezTo>
                  <a:pt x="70378" y="15996"/>
                  <a:pt x="70307" y="17441"/>
                  <a:pt x="70289" y="18824"/>
                </a:cubicBezTo>
                <a:cubicBezTo>
                  <a:pt x="69531" y="18949"/>
                  <a:pt x="68701" y="19118"/>
                  <a:pt x="67818" y="19127"/>
                </a:cubicBezTo>
                <a:cubicBezTo>
                  <a:pt x="66944" y="19145"/>
                  <a:pt x="66025" y="19190"/>
                  <a:pt x="65133" y="19199"/>
                </a:cubicBezTo>
                <a:cubicBezTo>
                  <a:pt x="65124" y="17325"/>
                  <a:pt x="65142" y="15461"/>
                  <a:pt x="65151" y="13587"/>
                </a:cubicBezTo>
                <a:cubicBezTo>
                  <a:pt x="66979" y="13561"/>
                  <a:pt x="68746" y="13436"/>
                  <a:pt x="70378" y="13239"/>
                </a:cubicBezTo>
                <a:cubicBezTo>
                  <a:pt x="70415" y="13236"/>
                  <a:pt x="70440" y="13227"/>
                  <a:pt x="70458" y="13227"/>
                </a:cubicBezTo>
                <a:close/>
                <a:moveTo>
                  <a:pt x="45355" y="13900"/>
                </a:moveTo>
                <a:cubicBezTo>
                  <a:pt x="45283" y="15559"/>
                  <a:pt x="45319" y="17334"/>
                  <a:pt x="45382" y="18984"/>
                </a:cubicBezTo>
                <a:cubicBezTo>
                  <a:pt x="43838" y="19047"/>
                  <a:pt x="42339" y="19163"/>
                  <a:pt x="40778" y="19208"/>
                </a:cubicBezTo>
                <a:cubicBezTo>
                  <a:pt x="40707" y="17521"/>
                  <a:pt x="40832" y="15809"/>
                  <a:pt x="40885" y="14149"/>
                </a:cubicBezTo>
                <a:cubicBezTo>
                  <a:pt x="42384" y="14069"/>
                  <a:pt x="43838" y="13953"/>
                  <a:pt x="45355" y="13900"/>
                </a:cubicBezTo>
                <a:close/>
                <a:moveTo>
                  <a:pt x="40529" y="14167"/>
                </a:moveTo>
                <a:cubicBezTo>
                  <a:pt x="40475" y="15826"/>
                  <a:pt x="40350" y="17539"/>
                  <a:pt x="40430" y="19234"/>
                </a:cubicBezTo>
                <a:cubicBezTo>
                  <a:pt x="38718" y="19288"/>
                  <a:pt x="37031" y="19377"/>
                  <a:pt x="35444" y="19564"/>
                </a:cubicBezTo>
                <a:cubicBezTo>
                  <a:pt x="35328" y="17923"/>
                  <a:pt x="35220" y="16112"/>
                  <a:pt x="35354" y="14399"/>
                </a:cubicBezTo>
                <a:cubicBezTo>
                  <a:pt x="37076" y="14319"/>
                  <a:pt x="38789" y="14230"/>
                  <a:pt x="40529" y="14167"/>
                </a:cubicBezTo>
                <a:close/>
                <a:moveTo>
                  <a:pt x="34953" y="14408"/>
                </a:moveTo>
                <a:lnTo>
                  <a:pt x="34953" y="14426"/>
                </a:lnTo>
                <a:lnTo>
                  <a:pt x="34997" y="14426"/>
                </a:lnTo>
                <a:cubicBezTo>
                  <a:pt x="34980" y="14711"/>
                  <a:pt x="34962" y="14997"/>
                  <a:pt x="34953" y="15282"/>
                </a:cubicBezTo>
                <a:lnTo>
                  <a:pt x="34953" y="16504"/>
                </a:lnTo>
                <a:lnTo>
                  <a:pt x="34944" y="16504"/>
                </a:lnTo>
                <a:cubicBezTo>
                  <a:pt x="34953" y="17566"/>
                  <a:pt x="35024" y="18610"/>
                  <a:pt x="35096" y="19609"/>
                </a:cubicBezTo>
                <a:cubicBezTo>
                  <a:pt x="35024" y="19609"/>
                  <a:pt x="34962" y="19618"/>
                  <a:pt x="34899" y="19627"/>
                </a:cubicBezTo>
                <a:lnTo>
                  <a:pt x="34899" y="19636"/>
                </a:lnTo>
                <a:cubicBezTo>
                  <a:pt x="34337" y="19654"/>
                  <a:pt x="32607" y="19689"/>
                  <a:pt x="30171" y="19743"/>
                </a:cubicBezTo>
                <a:cubicBezTo>
                  <a:pt x="30144" y="18949"/>
                  <a:pt x="30118" y="18271"/>
                  <a:pt x="30109" y="17807"/>
                </a:cubicBezTo>
                <a:cubicBezTo>
                  <a:pt x="30100" y="16986"/>
                  <a:pt x="30028" y="16219"/>
                  <a:pt x="29957" y="15470"/>
                </a:cubicBezTo>
                <a:cubicBezTo>
                  <a:pt x="29930" y="15157"/>
                  <a:pt x="29904" y="14845"/>
                  <a:pt x="29877" y="14542"/>
                </a:cubicBezTo>
                <a:cubicBezTo>
                  <a:pt x="32303" y="14506"/>
                  <a:pt x="34105" y="14470"/>
                  <a:pt x="34953" y="14408"/>
                </a:cubicBezTo>
                <a:close/>
                <a:moveTo>
                  <a:pt x="29493" y="14542"/>
                </a:moveTo>
                <a:cubicBezTo>
                  <a:pt x="29511" y="14863"/>
                  <a:pt x="29547" y="15184"/>
                  <a:pt x="29573" y="15505"/>
                </a:cubicBezTo>
                <a:cubicBezTo>
                  <a:pt x="29645" y="16246"/>
                  <a:pt x="29716" y="17004"/>
                  <a:pt x="29725" y="17816"/>
                </a:cubicBezTo>
                <a:cubicBezTo>
                  <a:pt x="29734" y="18280"/>
                  <a:pt x="29761" y="18958"/>
                  <a:pt x="29788" y="19752"/>
                </a:cubicBezTo>
                <a:cubicBezTo>
                  <a:pt x="28262" y="19787"/>
                  <a:pt x="26487" y="19823"/>
                  <a:pt x="24551" y="19868"/>
                </a:cubicBezTo>
                <a:cubicBezTo>
                  <a:pt x="24578" y="19591"/>
                  <a:pt x="24604" y="19368"/>
                  <a:pt x="24631" y="19216"/>
                </a:cubicBezTo>
                <a:cubicBezTo>
                  <a:pt x="24729" y="18583"/>
                  <a:pt x="24694" y="17147"/>
                  <a:pt x="24667" y="15764"/>
                </a:cubicBezTo>
                <a:cubicBezTo>
                  <a:pt x="24658" y="15354"/>
                  <a:pt x="24649" y="14952"/>
                  <a:pt x="24640" y="14586"/>
                </a:cubicBezTo>
                <a:cubicBezTo>
                  <a:pt x="26415" y="14578"/>
                  <a:pt x="28048" y="14560"/>
                  <a:pt x="29493" y="14542"/>
                </a:cubicBezTo>
                <a:close/>
                <a:moveTo>
                  <a:pt x="24257" y="14586"/>
                </a:moveTo>
                <a:cubicBezTo>
                  <a:pt x="24257" y="14952"/>
                  <a:pt x="24274" y="15354"/>
                  <a:pt x="24283" y="15773"/>
                </a:cubicBezTo>
                <a:cubicBezTo>
                  <a:pt x="24310" y="17075"/>
                  <a:pt x="24346" y="18556"/>
                  <a:pt x="24248" y="19163"/>
                </a:cubicBezTo>
                <a:cubicBezTo>
                  <a:pt x="24221" y="19323"/>
                  <a:pt x="24194" y="19573"/>
                  <a:pt x="24167" y="19877"/>
                </a:cubicBezTo>
                <a:cubicBezTo>
                  <a:pt x="22544" y="19921"/>
                  <a:pt x="20813" y="19957"/>
                  <a:pt x="19038" y="20001"/>
                </a:cubicBezTo>
                <a:cubicBezTo>
                  <a:pt x="19118" y="18101"/>
                  <a:pt x="19180" y="16210"/>
                  <a:pt x="19154" y="15452"/>
                </a:cubicBezTo>
                <a:cubicBezTo>
                  <a:pt x="19154" y="15256"/>
                  <a:pt x="19136" y="14961"/>
                  <a:pt x="19118" y="14604"/>
                </a:cubicBezTo>
                <a:cubicBezTo>
                  <a:pt x="20902" y="14595"/>
                  <a:pt x="22633" y="14595"/>
                  <a:pt x="24257" y="14586"/>
                </a:cubicBezTo>
                <a:close/>
                <a:moveTo>
                  <a:pt x="18734" y="14604"/>
                </a:moveTo>
                <a:cubicBezTo>
                  <a:pt x="18752" y="14970"/>
                  <a:pt x="18761" y="15264"/>
                  <a:pt x="18770" y="15470"/>
                </a:cubicBezTo>
                <a:cubicBezTo>
                  <a:pt x="18797" y="16210"/>
                  <a:pt x="18725" y="18110"/>
                  <a:pt x="18654" y="20010"/>
                </a:cubicBezTo>
                <a:cubicBezTo>
                  <a:pt x="16781" y="20064"/>
                  <a:pt x="14863" y="20109"/>
                  <a:pt x="12971" y="20162"/>
                </a:cubicBezTo>
                <a:cubicBezTo>
                  <a:pt x="12918" y="19190"/>
                  <a:pt x="12873" y="18351"/>
                  <a:pt x="12838" y="17905"/>
                </a:cubicBezTo>
                <a:cubicBezTo>
                  <a:pt x="12802" y="17405"/>
                  <a:pt x="12793" y="16130"/>
                  <a:pt x="12793" y="14604"/>
                </a:cubicBezTo>
                <a:close/>
                <a:moveTo>
                  <a:pt x="7226" y="14586"/>
                </a:moveTo>
                <a:lnTo>
                  <a:pt x="7226" y="14586"/>
                </a:lnTo>
                <a:cubicBezTo>
                  <a:pt x="8921" y="14595"/>
                  <a:pt x="10661" y="14595"/>
                  <a:pt x="12409" y="14604"/>
                </a:cubicBezTo>
                <a:cubicBezTo>
                  <a:pt x="12400" y="16139"/>
                  <a:pt x="12418" y="17423"/>
                  <a:pt x="12454" y="17932"/>
                </a:cubicBezTo>
                <a:cubicBezTo>
                  <a:pt x="12490" y="18378"/>
                  <a:pt x="12534" y="19208"/>
                  <a:pt x="12588" y="20171"/>
                </a:cubicBezTo>
                <a:cubicBezTo>
                  <a:pt x="10857" y="20216"/>
                  <a:pt x="9162" y="20269"/>
                  <a:pt x="7538" y="20314"/>
                </a:cubicBezTo>
                <a:cubicBezTo>
                  <a:pt x="7494" y="19288"/>
                  <a:pt x="7467" y="18378"/>
                  <a:pt x="7458" y="17807"/>
                </a:cubicBezTo>
                <a:cubicBezTo>
                  <a:pt x="7440" y="16986"/>
                  <a:pt x="7369" y="16219"/>
                  <a:pt x="7298" y="15470"/>
                </a:cubicBezTo>
                <a:cubicBezTo>
                  <a:pt x="7271" y="15175"/>
                  <a:pt x="7244" y="14881"/>
                  <a:pt x="7226" y="14586"/>
                </a:cubicBezTo>
                <a:close/>
                <a:moveTo>
                  <a:pt x="1900" y="14569"/>
                </a:moveTo>
                <a:lnTo>
                  <a:pt x="1900" y="14569"/>
                </a:lnTo>
                <a:cubicBezTo>
                  <a:pt x="3470" y="14578"/>
                  <a:pt x="5130" y="14586"/>
                  <a:pt x="6834" y="14586"/>
                </a:cubicBezTo>
                <a:cubicBezTo>
                  <a:pt x="6860" y="14890"/>
                  <a:pt x="6887" y="15193"/>
                  <a:pt x="6914" y="15505"/>
                </a:cubicBezTo>
                <a:cubicBezTo>
                  <a:pt x="6985" y="16246"/>
                  <a:pt x="7057" y="17004"/>
                  <a:pt x="7075" y="17816"/>
                </a:cubicBezTo>
                <a:cubicBezTo>
                  <a:pt x="7084" y="18387"/>
                  <a:pt x="7110" y="19297"/>
                  <a:pt x="7155" y="20332"/>
                </a:cubicBezTo>
                <a:cubicBezTo>
                  <a:pt x="5210" y="20385"/>
                  <a:pt x="3381" y="20448"/>
                  <a:pt x="1767" y="20501"/>
                </a:cubicBezTo>
                <a:cubicBezTo>
                  <a:pt x="1811" y="19930"/>
                  <a:pt x="1856" y="19475"/>
                  <a:pt x="1891" y="19216"/>
                </a:cubicBezTo>
                <a:cubicBezTo>
                  <a:pt x="1999" y="18583"/>
                  <a:pt x="1963" y="17147"/>
                  <a:pt x="1927" y="15764"/>
                </a:cubicBezTo>
                <a:cubicBezTo>
                  <a:pt x="1918" y="15345"/>
                  <a:pt x="1909" y="14934"/>
                  <a:pt x="1900" y="14569"/>
                </a:cubicBezTo>
                <a:close/>
                <a:moveTo>
                  <a:pt x="7164" y="20715"/>
                </a:moveTo>
                <a:cubicBezTo>
                  <a:pt x="7173" y="20965"/>
                  <a:pt x="7182" y="21215"/>
                  <a:pt x="7199" y="21473"/>
                </a:cubicBezTo>
                <a:cubicBezTo>
                  <a:pt x="7235" y="22437"/>
                  <a:pt x="7271" y="23463"/>
                  <a:pt x="7307" y="24382"/>
                </a:cubicBezTo>
                <a:cubicBezTo>
                  <a:pt x="5228" y="24292"/>
                  <a:pt x="3274" y="24212"/>
                  <a:pt x="1544" y="24150"/>
                </a:cubicBezTo>
                <a:cubicBezTo>
                  <a:pt x="1606" y="23070"/>
                  <a:pt x="1668" y="21866"/>
                  <a:pt x="1740" y="20885"/>
                </a:cubicBezTo>
                <a:cubicBezTo>
                  <a:pt x="3363" y="20831"/>
                  <a:pt x="5201" y="20769"/>
                  <a:pt x="7164" y="20715"/>
                </a:cubicBezTo>
                <a:close/>
                <a:moveTo>
                  <a:pt x="12606" y="20555"/>
                </a:moveTo>
                <a:cubicBezTo>
                  <a:pt x="12686" y="22009"/>
                  <a:pt x="12775" y="23650"/>
                  <a:pt x="12873" y="24631"/>
                </a:cubicBezTo>
                <a:cubicBezTo>
                  <a:pt x="11107" y="24551"/>
                  <a:pt x="9358" y="24471"/>
                  <a:pt x="7690" y="24400"/>
                </a:cubicBezTo>
                <a:cubicBezTo>
                  <a:pt x="7654" y="23472"/>
                  <a:pt x="7619" y="22437"/>
                  <a:pt x="7583" y="21465"/>
                </a:cubicBezTo>
                <a:cubicBezTo>
                  <a:pt x="7574" y="21206"/>
                  <a:pt x="7556" y="20947"/>
                  <a:pt x="7547" y="20697"/>
                </a:cubicBezTo>
                <a:cubicBezTo>
                  <a:pt x="9180" y="20653"/>
                  <a:pt x="10875" y="20599"/>
                  <a:pt x="12606" y="20555"/>
                </a:cubicBezTo>
                <a:close/>
                <a:moveTo>
                  <a:pt x="18645" y="20403"/>
                </a:moveTo>
                <a:lnTo>
                  <a:pt x="18645" y="20403"/>
                </a:lnTo>
                <a:cubicBezTo>
                  <a:pt x="18636" y="20635"/>
                  <a:pt x="18627" y="20876"/>
                  <a:pt x="18610" y="21108"/>
                </a:cubicBezTo>
                <a:cubicBezTo>
                  <a:pt x="18556" y="22589"/>
                  <a:pt x="18502" y="23989"/>
                  <a:pt x="18485" y="24765"/>
                </a:cubicBezTo>
                <a:cubicBezTo>
                  <a:pt x="18485" y="24810"/>
                  <a:pt x="18485" y="24855"/>
                  <a:pt x="18485" y="24890"/>
                </a:cubicBezTo>
                <a:cubicBezTo>
                  <a:pt x="16763" y="24810"/>
                  <a:pt x="14996" y="24730"/>
                  <a:pt x="13257" y="24649"/>
                </a:cubicBezTo>
                <a:cubicBezTo>
                  <a:pt x="13168" y="23686"/>
                  <a:pt x="13070" y="22027"/>
                  <a:pt x="12989" y="20546"/>
                </a:cubicBezTo>
                <a:cubicBezTo>
                  <a:pt x="14872" y="20492"/>
                  <a:pt x="16781" y="20448"/>
                  <a:pt x="18645" y="20403"/>
                </a:cubicBezTo>
                <a:close/>
                <a:moveTo>
                  <a:pt x="70271" y="19199"/>
                </a:moveTo>
                <a:lnTo>
                  <a:pt x="70271" y="19199"/>
                </a:lnTo>
                <a:cubicBezTo>
                  <a:pt x="70236" y="21010"/>
                  <a:pt x="70218" y="22963"/>
                  <a:pt x="70253" y="24819"/>
                </a:cubicBezTo>
                <a:cubicBezTo>
                  <a:pt x="69988" y="24816"/>
                  <a:pt x="69721" y="24814"/>
                  <a:pt x="69454" y="24814"/>
                </a:cubicBezTo>
                <a:cubicBezTo>
                  <a:pt x="68140" y="24814"/>
                  <a:pt x="66814" y="24850"/>
                  <a:pt x="65561" y="24917"/>
                </a:cubicBezTo>
                <a:cubicBezTo>
                  <a:pt x="65347" y="23204"/>
                  <a:pt x="65142" y="21482"/>
                  <a:pt x="65133" y="19555"/>
                </a:cubicBezTo>
                <a:cubicBezTo>
                  <a:pt x="66462" y="19502"/>
                  <a:pt x="67827" y="19547"/>
                  <a:pt x="69049" y="19377"/>
                </a:cubicBezTo>
                <a:cubicBezTo>
                  <a:pt x="69468" y="19323"/>
                  <a:pt x="69906" y="19252"/>
                  <a:pt x="70271" y="19199"/>
                </a:cubicBezTo>
                <a:close/>
                <a:moveTo>
                  <a:pt x="61100" y="19457"/>
                </a:moveTo>
                <a:cubicBezTo>
                  <a:pt x="62340" y="19475"/>
                  <a:pt x="63545" y="19520"/>
                  <a:pt x="64776" y="19547"/>
                </a:cubicBezTo>
                <a:cubicBezTo>
                  <a:pt x="64776" y="21482"/>
                  <a:pt x="65017" y="23231"/>
                  <a:pt x="65204" y="24944"/>
                </a:cubicBezTo>
                <a:cubicBezTo>
                  <a:pt x="64000" y="24979"/>
                  <a:pt x="62840" y="25069"/>
                  <a:pt x="61654" y="25140"/>
                </a:cubicBezTo>
                <a:cubicBezTo>
                  <a:pt x="61422" y="23302"/>
                  <a:pt x="61216" y="21429"/>
                  <a:pt x="61092" y="19493"/>
                </a:cubicBezTo>
                <a:cubicBezTo>
                  <a:pt x="61092" y="19475"/>
                  <a:pt x="61092" y="19466"/>
                  <a:pt x="61100" y="19457"/>
                </a:cubicBezTo>
                <a:close/>
                <a:moveTo>
                  <a:pt x="24141" y="20269"/>
                </a:moveTo>
                <a:cubicBezTo>
                  <a:pt x="24051" y="21349"/>
                  <a:pt x="23962" y="22910"/>
                  <a:pt x="23891" y="24239"/>
                </a:cubicBezTo>
                <a:cubicBezTo>
                  <a:pt x="23873" y="24560"/>
                  <a:pt x="23855" y="24872"/>
                  <a:pt x="23846" y="25149"/>
                </a:cubicBezTo>
                <a:cubicBezTo>
                  <a:pt x="22258" y="25078"/>
                  <a:pt x="20581" y="24997"/>
                  <a:pt x="18868" y="24908"/>
                </a:cubicBezTo>
                <a:cubicBezTo>
                  <a:pt x="18868" y="24863"/>
                  <a:pt x="18868" y="24819"/>
                  <a:pt x="18877" y="24774"/>
                </a:cubicBezTo>
                <a:cubicBezTo>
                  <a:pt x="18886" y="23998"/>
                  <a:pt x="18940" y="22606"/>
                  <a:pt x="19002" y="21117"/>
                </a:cubicBezTo>
                <a:cubicBezTo>
                  <a:pt x="19011" y="20876"/>
                  <a:pt x="19020" y="20635"/>
                  <a:pt x="19029" y="20385"/>
                </a:cubicBezTo>
                <a:cubicBezTo>
                  <a:pt x="20795" y="20349"/>
                  <a:pt x="22517" y="20305"/>
                  <a:pt x="24141" y="20269"/>
                </a:cubicBezTo>
                <a:close/>
                <a:moveTo>
                  <a:pt x="55953" y="19306"/>
                </a:moveTo>
                <a:cubicBezTo>
                  <a:pt x="57532" y="19368"/>
                  <a:pt x="59102" y="19439"/>
                  <a:pt x="60726" y="19457"/>
                </a:cubicBezTo>
                <a:cubicBezTo>
                  <a:pt x="60868" y="21411"/>
                  <a:pt x="61065" y="23302"/>
                  <a:pt x="61297" y="25158"/>
                </a:cubicBezTo>
                <a:cubicBezTo>
                  <a:pt x="59620" y="25265"/>
                  <a:pt x="57809" y="25265"/>
                  <a:pt x="56051" y="25265"/>
                </a:cubicBezTo>
                <a:cubicBezTo>
                  <a:pt x="56033" y="23267"/>
                  <a:pt x="56015" y="21277"/>
                  <a:pt x="55944" y="19332"/>
                </a:cubicBezTo>
                <a:cubicBezTo>
                  <a:pt x="55944" y="19323"/>
                  <a:pt x="55944" y="19306"/>
                  <a:pt x="55953" y="19306"/>
                </a:cubicBezTo>
                <a:close/>
                <a:moveTo>
                  <a:pt x="50913" y="19199"/>
                </a:moveTo>
                <a:cubicBezTo>
                  <a:pt x="52501" y="19199"/>
                  <a:pt x="54044" y="19243"/>
                  <a:pt x="55587" y="19297"/>
                </a:cubicBezTo>
                <a:cubicBezTo>
                  <a:pt x="55659" y="21250"/>
                  <a:pt x="55676" y="23258"/>
                  <a:pt x="55694" y="25265"/>
                </a:cubicBezTo>
                <a:cubicBezTo>
                  <a:pt x="54178" y="25309"/>
                  <a:pt x="52634" y="25327"/>
                  <a:pt x="51127" y="25390"/>
                </a:cubicBezTo>
                <a:cubicBezTo>
                  <a:pt x="51109" y="23284"/>
                  <a:pt x="51064" y="21197"/>
                  <a:pt x="50904" y="19234"/>
                </a:cubicBezTo>
                <a:cubicBezTo>
                  <a:pt x="50895" y="19216"/>
                  <a:pt x="50895" y="19199"/>
                  <a:pt x="50913" y="19199"/>
                </a:cubicBezTo>
                <a:close/>
                <a:moveTo>
                  <a:pt x="29796" y="20135"/>
                </a:moveTo>
                <a:cubicBezTo>
                  <a:pt x="29814" y="20564"/>
                  <a:pt x="29832" y="21018"/>
                  <a:pt x="29850" y="21473"/>
                </a:cubicBezTo>
                <a:cubicBezTo>
                  <a:pt x="29904" y="22838"/>
                  <a:pt x="29966" y="24319"/>
                  <a:pt x="29993" y="25461"/>
                </a:cubicBezTo>
                <a:cubicBezTo>
                  <a:pt x="28333" y="25372"/>
                  <a:pt x="26371" y="25274"/>
                  <a:pt x="24230" y="25176"/>
                </a:cubicBezTo>
                <a:cubicBezTo>
                  <a:pt x="24239" y="24890"/>
                  <a:pt x="24257" y="24578"/>
                  <a:pt x="24274" y="24257"/>
                </a:cubicBezTo>
                <a:cubicBezTo>
                  <a:pt x="24355" y="22910"/>
                  <a:pt x="24435" y="21331"/>
                  <a:pt x="24524" y="20260"/>
                </a:cubicBezTo>
                <a:cubicBezTo>
                  <a:pt x="26469" y="20207"/>
                  <a:pt x="28262" y="20171"/>
                  <a:pt x="29796" y="20135"/>
                </a:cubicBezTo>
                <a:close/>
                <a:moveTo>
                  <a:pt x="50538" y="19199"/>
                </a:moveTo>
                <a:cubicBezTo>
                  <a:pt x="50716" y="21170"/>
                  <a:pt x="50743" y="23284"/>
                  <a:pt x="50779" y="25408"/>
                </a:cubicBezTo>
                <a:cubicBezTo>
                  <a:pt x="49280" y="25488"/>
                  <a:pt x="47755" y="25541"/>
                  <a:pt x="46238" y="25604"/>
                </a:cubicBezTo>
                <a:cubicBezTo>
                  <a:pt x="46086" y="23499"/>
                  <a:pt x="45854" y="21473"/>
                  <a:pt x="45756" y="19315"/>
                </a:cubicBezTo>
                <a:cubicBezTo>
                  <a:pt x="47335" y="19261"/>
                  <a:pt x="48905" y="19199"/>
                  <a:pt x="50538" y="19199"/>
                </a:cubicBezTo>
                <a:close/>
                <a:moveTo>
                  <a:pt x="35105" y="19966"/>
                </a:moveTo>
                <a:cubicBezTo>
                  <a:pt x="35158" y="21857"/>
                  <a:pt x="35220" y="23793"/>
                  <a:pt x="35212" y="25720"/>
                </a:cubicBezTo>
                <a:cubicBezTo>
                  <a:pt x="34846" y="25702"/>
                  <a:pt x="33044" y="25613"/>
                  <a:pt x="30376" y="25479"/>
                </a:cubicBezTo>
                <a:cubicBezTo>
                  <a:pt x="30350" y="24328"/>
                  <a:pt x="30287" y="22838"/>
                  <a:pt x="30234" y="21465"/>
                </a:cubicBezTo>
                <a:cubicBezTo>
                  <a:pt x="30216" y="21001"/>
                  <a:pt x="30198" y="20555"/>
                  <a:pt x="30189" y="20126"/>
                </a:cubicBezTo>
                <a:cubicBezTo>
                  <a:pt x="33115" y="20064"/>
                  <a:pt x="35015" y="20019"/>
                  <a:pt x="35096" y="20019"/>
                </a:cubicBezTo>
                <a:lnTo>
                  <a:pt x="35096" y="19966"/>
                </a:lnTo>
                <a:close/>
                <a:moveTo>
                  <a:pt x="45399" y="19332"/>
                </a:moveTo>
                <a:cubicBezTo>
                  <a:pt x="45498" y="21491"/>
                  <a:pt x="45738" y="23516"/>
                  <a:pt x="45890" y="25622"/>
                </a:cubicBezTo>
                <a:cubicBezTo>
                  <a:pt x="44347" y="25729"/>
                  <a:pt x="42794" y="25809"/>
                  <a:pt x="41189" y="25845"/>
                </a:cubicBezTo>
                <a:cubicBezTo>
                  <a:pt x="41126" y="23686"/>
                  <a:pt x="40885" y="21696"/>
                  <a:pt x="40805" y="19564"/>
                </a:cubicBezTo>
                <a:cubicBezTo>
                  <a:pt x="42357" y="19520"/>
                  <a:pt x="43856" y="19404"/>
                  <a:pt x="45399" y="19332"/>
                </a:cubicBezTo>
                <a:close/>
                <a:moveTo>
                  <a:pt x="40448" y="19582"/>
                </a:moveTo>
                <a:cubicBezTo>
                  <a:pt x="40537" y="21714"/>
                  <a:pt x="40769" y="23695"/>
                  <a:pt x="40832" y="25854"/>
                </a:cubicBezTo>
                <a:cubicBezTo>
                  <a:pt x="40150" y="25871"/>
                  <a:pt x="39455" y="25884"/>
                  <a:pt x="38763" y="25884"/>
                </a:cubicBezTo>
                <a:cubicBezTo>
                  <a:pt x="37664" y="25884"/>
                  <a:pt x="36576" y="25851"/>
                  <a:pt x="35568" y="25747"/>
                </a:cubicBezTo>
                <a:cubicBezTo>
                  <a:pt x="35568" y="23775"/>
                  <a:pt x="35506" y="21812"/>
                  <a:pt x="35470" y="19921"/>
                </a:cubicBezTo>
                <a:cubicBezTo>
                  <a:pt x="37049" y="19725"/>
                  <a:pt x="38735" y="19645"/>
                  <a:pt x="40448" y="19582"/>
                </a:cubicBezTo>
                <a:close/>
                <a:moveTo>
                  <a:pt x="1526" y="24533"/>
                </a:moveTo>
                <a:cubicBezTo>
                  <a:pt x="3256" y="24596"/>
                  <a:pt x="5228" y="24676"/>
                  <a:pt x="7315" y="24765"/>
                </a:cubicBezTo>
                <a:cubicBezTo>
                  <a:pt x="7351" y="25800"/>
                  <a:pt x="7369" y="26665"/>
                  <a:pt x="7351" y="27112"/>
                </a:cubicBezTo>
                <a:cubicBezTo>
                  <a:pt x="7342" y="27477"/>
                  <a:pt x="7307" y="28173"/>
                  <a:pt x="7253" y="29047"/>
                </a:cubicBezTo>
                <a:cubicBezTo>
                  <a:pt x="5032" y="29021"/>
                  <a:pt x="3007" y="28994"/>
                  <a:pt x="1356" y="28985"/>
                </a:cubicBezTo>
                <a:cubicBezTo>
                  <a:pt x="1365" y="27852"/>
                  <a:pt x="1374" y="26942"/>
                  <a:pt x="1401" y="26541"/>
                </a:cubicBezTo>
                <a:cubicBezTo>
                  <a:pt x="1436" y="26130"/>
                  <a:pt x="1481" y="25399"/>
                  <a:pt x="1526" y="24533"/>
                </a:cubicBezTo>
                <a:close/>
                <a:moveTo>
                  <a:pt x="68997" y="25170"/>
                </a:moveTo>
                <a:cubicBezTo>
                  <a:pt x="69422" y="25170"/>
                  <a:pt x="69848" y="25177"/>
                  <a:pt x="70271" y="25194"/>
                </a:cubicBezTo>
                <a:cubicBezTo>
                  <a:pt x="70298" y="26460"/>
                  <a:pt x="70343" y="27718"/>
                  <a:pt x="70450" y="28914"/>
                </a:cubicBezTo>
                <a:cubicBezTo>
                  <a:pt x="68969" y="28914"/>
                  <a:pt x="67550" y="28985"/>
                  <a:pt x="66150" y="29074"/>
                </a:cubicBezTo>
                <a:cubicBezTo>
                  <a:pt x="65936" y="27834"/>
                  <a:pt x="65757" y="26567"/>
                  <a:pt x="65606" y="25274"/>
                </a:cubicBezTo>
                <a:cubicBezTo>
                  <a:pt x="66700" y="25222"/>
                  <a:pt x="67847" y="25170"/>
                  <a:pt x="68997" y="25170"/>
                </a:cubicBezTo>
                <a:close/>
                <a:moveTo>
                  <a:pt x="7699" y="24783"/>
                </a:moveTo>
                <a:lnTo>
                  <a:pt x="7699" y="24783"/>
                </a:lnTo>
                <a:cubicBezTo>
                  <a:pt x="9376" y="24855"/>
                  <a:pt x="11134" y="24935"/>
                  <a:pt x="12909" y="25015"/>
                </a:cubicBezTo>
                <a:cubicBezTo>
                  <a:pt x="12918" y="25122"/>
                  <a:pt x="12936" y="25211"/>
                  <a:pt x="12945" y="25283"/>
                </a:cubicBezTo>
                <a:cubicBezTo>
                  <a:pt x="13043" y="25889"/>
                  <a:pt x="13007" y="27370"/>
                  <a:pt x="12971" y="28673"/>
                </a:cubicBezTo>
                <a:cubicBezTo>
                  <a:pt x="12971" y="28842"/>
                  <a:pt x="12971" y="29003"/>
                  <a:pt x="12962" y="29154"/>
                </a:cubicBezTo>
                <a:cubicBezTo>
                  <a:pt x="11125" y="29119"/>
                  <a:pt x="9332" y="29083"/>
                  <a:pt x="7637" y="29056"/>
                </a:cubicBezTo>
                <a:cubicBezTo>
                  <a:pt x="7690" y="28182"/>
                  <a:pt x="7726" y="27495"/>
                  <a:pt x="7735" y="27120"/>
                </a:cubicBezTo>
                <a:cubicBezTo>
                  <a:pt x="7753" y="26674"/>
                  <a:pt x="7735" y="25809"/>
                  <a:pt x="7699" y="24783"/>
                </a:cubicBezTo>
                <a:close/>
                <a:moveTo>
                  <a:pt x="65258" y="25283"/>
                </a:moveTo>
                <a:cubicBezTo>
                  <a:pt x="65409" y="26576"/>
                  <a:pt x="65579" y="27852"/>
                  <a:pt x="65793" y="29083"/>
                </a:cubicBezTo>
                <a:cubicBezTo>
                  <a:pt x="64597" y="29137"/>
                  <a:pt x="63384" y="29181"/>
                  <a:pt x="62153" y="29208"/>
                </a:cubicBezTo>
                <a:cubicBezTo>
                  <a:pt x="62010" y="27959"/>
                  <a:pt x="61832" y="26746"/>
                  <a:pt x="61698" y="25488"/>
                </a:cubicBezTo>
                <a:cubicBezTo>
                  <a:pt x="62867" y="25417"/>
                  <a:pt x="64053" y="25345"/>
                  <a:pt x="65231" y="25283"/>
                </a:cubicBezTo>
                <a:close/>
                <a:moveTo>
                  <a:pt x="61323" y="25515"/>
                </a:moveTo>
                <a:cubicBezTo>
                  <a:pt x="61350" y="25533"/>
                  <a:pt x="61350" y="25586"/>
                  <a:pt x="61350" y="25613"/>
                </a:cubicBezTo>
                <a:cubicBezTo>
                  <a:pt x="61511" y="26781"/>
                  <a:pt x="61636" y="28013"/>
                  <a:pt x="61796" y="29208"/>
                </a:cubicBezTo>
                <a:cubicBezTo>
                  <a:pt x="60756" y="29193"/>
                  <a:pt x="59693" y="29175"/>
                  <a:pt x="58636" y="29175"/>
                </a:cubicBezTo>
                <a:cubicBezTo>
                  <a:pt x="57817" y="29175"/>
                  <a:pt x="57001" y="29186"/>
                  <a:pt x="56203" y="29217"/>
                </a:cubicBezTo>
                <a:cubicBezTo>
                  <a:pt x="56131" y="28030"/>
                  <a:pt x="56069" y="26844"/>
                  <a:pt x="56051" y="25613"/>
                </a:cubicBezTo>
                <a:lnTo>
                  <a:pt x="56051" y="25613"/>
                </a:lnTo>
                <a:cubicBezTo>
                  <a:pt x="56379" y="25614"/>
                  <a:pt x="56707" y="25615"/>
                  <a:pt x="57035" y="25615"/>
                </a:cubicBezTo>
                <a:cubicBezTo>
                  <a:pt x="58497" y="25615"/>
                  <a:pt x="59946" y="25595"/>
                  <a:pt x="61323" y="25515"/>
                </a:cubicBezTo>
                <a:close/>
                <a:moveTo>
                  <a:pt x="13301" y="25033"/>
                </a:moveTo>
                <a:cubicBezTo>
                  <a:pt x="15023" y="25113"/>
                  <a:pt x="16763" y="25194"/>
                  <a:pt x="18476" y="25274"/>
                </a:cubicBezTo>
                <a:cubicBezTo>
                  <a:pt x="18449" y="25898"/>
                  <a:pt x="18386" y="26496"/>
                  <a:pt x="18333" y="27076"/>
                </a:cubicBezTo>
                <a:cubicBezTo>
                  <a:pt x="18271" y="27816"/>
                  <a:pt x="18199" y="28530"/>
                  <a:pt x="18190" y="29270"/>
                </a:cubicBezTo>
                <a:cubicBezTo>
                  <a:pt x="16576" y="29235"/>
                  <a:pt x="14952" y="29199"/>
                  <a:pt x="13346" y="29163"/>
                </a:cubicBezTo>
                <a:cubicBezTo>
                  <a:pt x="13355" y="29012"/>
                  <a:pt x="13355" y="28851"/>
                  <a:pt x="13355" y="28682"/>
                </a:cubicBezTo>
                <a:cubicBezTo>
                  <a:pt x="13391" y="27299"/>
                  <a:pt x="13426" y="25863"/>
                  <a:pt x="13328" y="25229"/>
                </a:cubicBezTo>
                <a:cubicBezTo>
                  <a:pt x="13319" y="25167"/>
                  <a:pt x="13310" y="25104"/>
                  <a:pt x="13301" y="25033"/>
                </a:cubicBezTo>
                <a:close/>
                <a:moveTo>
                  <a:pt x="55694" y="25622"/>
                </a:moveTo>
                <a:cubicBezTo>
                  <a:pt x="55712" y="26862"/>
                  <a:pt x="55783" y="28048"/>
                  <a:pt x="55855" y="29235"/>
                </a:cubicBezTo>
                <a:cubicBezTo>
                  <a:pt x="54312" y="29306"/>
                  <a:pt x="52670" y="29270"/>
                  <a:pt x="51127" y="29333"/>
                </a:cubicBezTo>
                <a:cubicBezTo>
                  <a:pt x="51100" y="28155"/>
                  <a:pt x="51145" y="26906"/>
                  <a:pt x="51136" y="25738"/>
                </a:cubicBezTo>
                <a:cubicBezTo>
                  <a:pt x="52643" y="25684"/>
                  <a:pt x="54169" y="25657"/>
                  <a:pt x="55694" y="25622"/>
                </a:cubicBezTo>
                <a:close/>
                <a:moveTo>
                  <a:pt x="18859" y="25301"/>
                </a:moveTo>
                <a:cubicBezTo>
                  <a:pt x="20563" y="25381"/>
                  <a:pt x="22240" y="25461"/>
                  <a:pt x="23819" y="25533"/>
                </a:cubicBezTo>
                <a:cubicBezTo>
                  <a:pt x="23802" y="25943"/>
                  <a:pt x="23775" y="26282"/>
                  <a:pt x="23757" y="26514"/>
                </a:cubicBezTo>
                <a:cubicBezTo>
                  <a:pt x="23721" y="26969"/>
                  <a:pt x="23712" y="28066"/>
                  <a:pt x="23712" y="29404"/>
                </a:cubicBezTo>
                <a:cubicBezTo>
                  <a:pt x="22071" y="29369"/>
                  <a:pt x="20331" y="29324"/>
                  <a:pt x="18574" y="29279"/>
                </a:cubicBezTo>
                <a:cubicBezTo>
                  <a:pt x="18583" y="28548"/>
                  <a:pt x="18654" y="27843"/>
                  <a:pt x="18717" y="27112"/>
                </a:cubicBezTo>
                <a:cubicBezTo>
                  <a:pt x="18770" y="26523"/>
                  <a:pt x="18833" y="25925"/>
                  <a:pt x="18859" y="25301"/>
                </a:cubicBezTo>
                <a:close/>
                <a:moveTo>
                  <a:pt x="50779" y="25764"/>
                </a:moveTo>
                <a:lnTo>
                  <a:pt x="50779" y="25764"/>
                </a:lnTo>
                <a:cubicBezTo>
                  <a:pt x="50806" y="26933"/>
                  <a:pt x="50743" y="28155"/>
                  <a:pt x="50779" y="29333"/>
                </a:cubicBezTo>
                <a:cubicBezTo>
                  <a:pt x="49378" y="29404"/>
                  <a:pt x="47906" y="29404"/>
                  <a:pt x="46443" y="29413"/>
                </a:cubicBezTo>
                <a:cubicBezTo>
                  <a:pt x="46399" y="28262"/>
                  <a:pt x="46327" y="27067"/>
                  <a:pt x="46274" y="25961"/>
                </a:cubicBezTo>
                <a:cubicBezTo>
                  <a:pt x="47772" y="25889"/>
                  <a:pt x="49289" y="25845"/>
                  <a:pt x="50779" y="25764"/>
                </a:cubicBezTo>
                <a:close/>
                <a:moveTo>
                  <a:pt x="45890" y="25979"/>
                </a:moveTo>
                <a:cubicBezTo>
                  <a:pt x="45926" y="26014"/>
                  <a:pt x="45926" y="26095"/>
                  <a:pt x="45926" y="26166"/>
                </a:cubicBezTo>
                <a:cubicBezTo>
                  <a:pt x="45979" y="27227"/>
                  <a:pt x="46051" y="28343"/>
                  <a:pt x="46095" y="29422"/>
                </a:cubicBezTo>
                <a:cubicBezTo>
                  <a:pt x="44604" y="29463"/>
                  <a:pt x="43159" y="29549"/>
                  <a:pt x="41627" y="29549"/>
                </a:cubicBezTo>
                <a:cubicBezTo>
                  <a:pt x="41491" y="29549"/>
                  <a:pt x="41353" y="29548"/>
                  <a:pt x="41215" y="29547"/>
                </a:cubicBezTo>
                <a:cubicBezTo>
                  <a:pt x="41215" y="28423"/>
                  <a:pt x="41224" y="27290"/>
                  <a:pt x="41198" y="26193"/>
                </a:cubicBezTo>
                <a:cubicBezTo>
                  <a:pt x="42803" y="26166"/>
                  <a:pt x="44356" y="26077"/>
                  <a:pt x="45890" y="25979"/>
                </a:cubicBezTo>
                <a:close/>
                <a:moveTo>
                  <a:pt x="24203" y="25559"/>
                </a:moveTo>
                <a:cubicBezTo>
                  <a:pt x="26362" y="25657"/>
                  <a:pt x="28333" y="25756"/>
                  <a:pt x="30002" y="25845"/>
                </a:cubicBezTo>
                <a:cubicBezTo>
                  <a:pt x="30011" y="26389"/>
                  <a:pt x="30020" y="26835"/>
                  <a:pt x="30011" y="27112"/>
                </a:cubicBezTo>
                <a:cubicBezTo>
                  <a:pt x="30002" y="27495"/>
                  <a:pt x="29957" y="28218"/>
                  <a:pt x="29904" y="29146"/>
                </a:cubicBezTo>
                <a:cubicBezTo>
                  <a:pt x="29904" y="29288"/>
                  <a:pt x="29895" y="29431"/>
                  <a:pt x="29886" y="29574"/>
                </a:cubicBezTo>
                <a:cubicBezTo>
                  <a:pt x="28209" y="29520"/>
                  <a:pt x="26228" y="29476"/>
                  <a:pt x="24096" y="29413"/>
                </a:cubicBezTo>
                <a:cubicBezTo>
                  <a:pt x="24096" y="28084"/>
                  <a:pt x="24105" y="26996"/>
                  <a:pt x="24141" y="26541"/>
                </a:cubicBezTo>
                <a:cubicBezTo>
                  <a:pt x="24158" y="26309"/>
                  <a:pt x="24185" y="25970"/>
                  <a:pt x="24203" y="25559"/>
                </a:cubicBezTo>
                <a:close/>
                <a:moveTo>
                  <a:pt x="30385" y="25863"/>
                </a:moveTo>
                <a:lnTo>
                  <a:pt x="30385" y="25863"/>
                </a:lnTo>
                <a:cubicBezTo>
                  <a:pt x="33088" y="25996"/>
                  <a:pt x="34908" y="26095"/>
                  <a:pt x="35203" y="26112"/>
                </a:cubicBezTo>
                <a:cubicBezTo>
                  <a:pt x="35185" y="27299"/>
                  <a:pt x="35131" y="28521"/>
                  <a:pt x="35149" y="29716"/>
                </a:cubicBezTo>
                <a:cubicBezTo>
                  <a:pt x="34667" y="29708"/>
                  <a:pt x="32856" y="29654"/>
                  <a:pt x="30269" y="29583"/>
                </a:cubicBezTo>
                <a:cubicBezTo>
                  <a:pt x="30278" y="29440"/>
                  <a:pt x="30287" y="29297"/>
                  <a:pt x="30287" y="29163"/>
                </a:cubicBezTo>
                <a:cubicBezTo>
                  <a:pt x="30341" y="28236"/>
                  <a:pt x="30385" y="27504"/>
                  <a:pt x="30394" y="27120"/>
                </a:cubicBezTo>
                <a:cubicBezTo>
                  <a:pt x="30403" y="26844"/>
                  <a:pt x="30403" y="26407"/>
                  <a:pt x="30385" y="25863"/>
                </a:cubicBezTo>
                <a:close/>
                <a:moveTo>
                  <a:pt x="35568" y="26103"/>
                </a:moveTo>
                <a:cubicBezTo>
                  <a:pt x="36562" y="26207"/>
                  <a:pt x="37648" y="26237"/>
                  <a:pt x="38742" y="26237"/>
                </a:cubicBezTo>
                <a:cubicBezTo>
                  <a:pt x="39446" y="26237"/>
                  <a:pt x="40153" y="26224"/>
                  <a:pt x="40841" y="26210"/>
                </a:cubicBezTo>
                <a:cubicBezTo>
                  <a:pt x="40868" y="27299"/>
                  <a:pt x="40859" y="28432"/>
                  <a:pt x="40868" y="29556"/>
                </a:cubicBezTo>
                <a:cubicBezTo>
                  <a:pt x="39057" y="29592"/>
                  <a:pt x="37335" y="29716"/>
                  <a:pt x="35506" y="29734"/>
                </a:cubicBezTo>
                <a:cubicBezTo>
                  <a:pt x="35479" y="28521"/>
                  <a:pt x="35542" y="27335"/>
                  <a:pt x="35559" y="26130"/>
                </a:cubicBezTo>
                <a:cubicBezTo>
                  <a:pt x="35559" y="26121"/>
                  <a:pt x="35559" y="26103"/>
                  <a:pt x="35568" y="26103"/>
                </a:cubicBezTo>
                <a:close/>
                <a:moveTo>
                  <a:pt x="1356" y="29369"/>
                </a:moveTo>
                <a:cubicBezTo>
                  <a:pt x="2998" y="29377"/>
                  <a:pt x="5014" y="29404"/>
                  <a:pt x="7235" y="29440"/>
                </a:cubicBezTo>
                <a:cubicBezTo>
                  <a:pt x="7155" y="30948"/>
                  <a:pt x="7075" y="32393"/>
                  <a:pt x="7030" y="33597"/>
                </a:cubicBezTo>
                <a:cubicBezTo>
                  <a:pt x="4746" y="33499"/>
                  <a:pt x="2784" y="33410"/>
                  <a:pt x="1374" y="33329"/>
                </a:cubicBezTo>
                <a:cubicBezTo>
                  <a:pt x="1365" y="32000"/>
                  <a:pt x="1356" y="30582"/>
                  <a:pt x="1356" y="29369"/>
                </a:cubicBezTo>
                <a:close/>
                <a:moveTo>
                  <a:pt x="7619" y="29440"/>
                </a:moveTo>
                <a:cubicBezTo>
                  <a:pt x="9314" y="29476"/>
                  <a:pt x="11116" y="29502"/>
                  <a:pt x="12954" y="29547"/>
                </a:cubicBezTo>
                <a:cubicBezTo>
                  <a:pt x="12945" y="30270"/>
                  <a:pt x="12936" y="30894"/>
                  <a:pt x="12971" y="31233"/>
                </a:cubicBezTo>
                <a:cubicBezTo>
                  <a:pt x="13007" y="31599"/>
                  <a:pt x="13007" y="32643"/>
                  <a:pt x="12989" y="33838"/>
                </a:cubicBezTo>
                <a:cubicBezTo>
                  <a:pt x="11027" y="33767"/>
                  <a:pt x="9135" y="33686"/>
                  <a:pt x="7414" y="33615"/>
                </a:cubicBezTo>
                <a:cubicBezTo>
                  <a:pt x="7467" y="32250"/>
                  <a:pt x="7547" y="30680"/>
                  <a:pt x="7619" y="29440"/>
                </a:cubicBezTo>
                <a:close/>
                <a:moveTo>
                  <a:pt x="13337" y="29556"/>
                </a:moveTo>
                <a:cubicBezTo>
                  <a:pt x="14943" y="29583"/>
                  <a:pt x="16576" y="29618"/>
                  <a:pt x="18190" y="29663"/>
                </a:cubicBezTo>
                <a:cubicBezTo>
                  <a:pt x="18190" y="29859"/>
                  <a:pt x="18199" y="30064"/>
                  <a:pt x="18208" y="30278"/>
                </a:cubicBezTo>
                <a:cubicBezTo>
                  <a:pt x="18262" y="31313"/>
                  <a:pt x="18378" y="32518"/>
                  <a:pt x="18485" y="33677"/>
                </a:cubicBezTo>
                <a:cubicBezTo>
                  <a:pt x="18502" y="33802"/>
                  <a:pt x="18511" y="33927"/>
                  <a:pt x="18520" y="34052"/>
                </a:cubicBezTo>
                <a:cubicBezTo>
                  <a:pt x="16799" y="33981"/>
                  <a:pt x="15068" y="33918"/>
                  <a:pt x="13373" y="33856"/>
                </a:cubicBezTo>
                <a:cubicBezTo>
                  <a:pt x="13391" y="32616"/>
                  <a:pt x="13391" y="31581"/>
                  <a:pt x="13355" y="31197"/>
                </a:cubicBezTo>
                <a:cubicBezTo>
                  <a:pt x="13319" y="30876"/>
                  <a:pt x="13328" y="30261"/>
                  <a:pt x="13337" y="29556"/>
                </a:cubicBezTo>
                <a:close/>
                <a:moveTo>
                  <a:pt x="18574" y="29672"/>
                </a:moveTo>
                <a:lnTo>
                  <a:pt x="18574" y="29672"/>
                </a:lnTo>
                <a:cubicBezTo>
                  <a:pt x="20331" y="29708"/>
                  <a:pt x="22071" y="29752"/>
                  <a:pt x="23712" y="29797"/>
                </a:cubicBezTo>
                <a:cubicBezTo>
                  <a:pt x="23712" y="31197"/>
                  <a:pt x="23721" y="32812"/>
                  <a:pt x="23739" y="34239"/>
                </a:cubicBezTo>
                <a:cubicBezTo>
                  <a:pt x="22178" y="34186"/>
                  <a:pt x="20554" y="34123"/>
                  <a:pt x="18913" y="34061"/>
                </a:cubicBezTo>
                <a:cubicBezTo>
                  <a:pt x="18895" y="33918"/>
                  <a:pt x="18886" y="33784"/>
                  <a:pt x="18868" y="33642"/>
                </a:cubicBezTo>
                <a:cubicBezTo>
                  <a:pt x="18761" y="32482"/>
                  <a:pt x="18645" y="31287"/>
                  <a:pt x="18592" y="30261"/>
                </a:cubicBezTo>
                <a:cubicBezTo>
                  <a:pt x="18583" y="30055"/>
                  <a:pt x="18574" y="29859"/>
                  <a:pt x="18574" y="29672"/>
                </a:cubicBezTo>
                <a:close/>
                <a:moveTo>
                  <a:pt x="24096" y="29806"/>
                </a:moveTo>
                <a:cubicBezTo>
                  <a:pt x="26228" y="29859"/>
                  <a:pt x="28191" y="29913"/>
                  <a:pt x="29859" y="29957"/>
                </a:cubicBezTo>
                <a:cubicBezTo>
                  <a:pt x="29770" y="31643"/>
                  <a:pt x="29689" y="33231"/>
                  <a:pt x="29663" y="34445"/>
                </a:cubicBezTo>
                <a:cubicBezTo>
                  <a:pt x="28021" y="34391"/>
                  <a:pt x="26139" y="34320"/>
                  <a:pt x="24123" y="34248"/>
                </a:cubicBezTo>
                <a:cubicBezTo>
                  <a:pt x="24114" y="32830"/>
                  <a:pt x="24096" y="31206"/>
                  <a:pt x="24096" y="29806"/>
                </a:cubicBezTo>
                <a:close/>
                <a:moveTo>
                  <a:pt x="30251" y="29966"/>
                </a:moveTo>
                <a:cubicBezTo>
                  <a:pt x="32981" y="30038"/>
                  <a:pt x="34846" y="30091"/>
                  <a:pt x="35167" y="30100"/>
                </a:cubicBezTo>
                <a:cubicBezTo>
                  <a:pt x="35220" y="31670"/>
                  <a:pt x="35390" y="33160"/>
                  <a:pt x="35497" y="34641"/>
                </a:cubicBezTo>
                <a:cubicBezTo>
                  <a:pt x="35435" y="34641"/>
                  <a:pt x="35336" y="34641"/>
                  <a:pt x="35203" y="34632"/>
                </a:cubicBezTo>
                <a:cubicBezTo>
                  <a:pt x="35113" y="34623"/>
                  <a:pt x="35033" y="34614"/>
                  <a:pt x="34953" y="34605"/>
                </a:cubicBezTo>
                <a:lnTo>
                  <a:pt x="34953" y="34623"/>
                </a:lnTo>
                <a:cubicBezTo>
                  <a:pt x="34070" y="34596"/>
                  <a:pt x="32321" y="34534"/>
                  <a:pt x="30046" y="34453"/>
                </a:cubicBezTo>
                <a:cubicBezTo>
                  <a:pt x="30082" y="33115"/>
                  <a:pt x="30171" y="31385"/>
                  <a:pt x="30251" y="29966"/>
                </a:cubicBezTo>
                <a:close/>
                <a:moveTo>
                  <a:pt x="70485" y="29270"/>
                </a:moveTo>
                <a:cubicBezTo>
                  <a:pt x="70646" y="31064"/>
                  <a:pt x="70887" y="32848"/>
                  <a:pt x="70985" y="34677"/>
                </a:cubicBezTo>
                <a:cubicBezTo>
                  <a:pt x="69727" y="34739"/>
                  <a:pt x="68532" y="34864"/>
                  <a:pt x="67229" y="34882"/>
                </a:cubicBezTo>
                <a:cubicBezTo>
                  <a:pt x="66917" y="33035"/>
                  <a:pt x="66516" y="31278"/>
                  <a:pt x="66212" y="29422"/>
                </a:cubicBezTo>
                <a:cubicBezTo>
                  <a:pt x="67595" y="29333"/>
                  <a:pt x="69013" y="29270"/>
                  <a:pt x="70485" y="29270"/>
                </a:cubicBezTo>
                <a:close/>
                <a:moveTo>
                  <a:pt x="40876" y="29913"/>
                </a:moveTo>
                <a:cubicBezTo>
                  <a:pt x="40903" y="31661"/>
                  <a:pt x="40939" y="33410"/>
                  <a:pt x="41055" y="35078"/>
                </a:cubicBezTo>
                <a:cubicBezTo>
                  <a:pt x="39253" y="35024"/>
                  <a:pt x="37558" y="34855"/>
                  <a:pt x="35863" y="34694"/>
                </a:cubicBezTo>
                <a:cubicBezTo>
                  <a:pt x="35738" y="33169"/>
                  <a:pt x="35577" y="31679"/>
                  <a:pt x="35515" y="30091"/>
                </a:cubicBezTo>
                <a:cubicBezTo>
                  <a:pt x="37344" y="30073"/>
                  <a:pt x="39065" y="29948"/>
                  <a:pt x="40876" y="29913"/>
                </a:cubicBezTo>
                <a:close/>
                <a:moveTo>
                  <a:pt x="65802" y="29431"/>
                </a:moveTo>
                <a:cubicBezTo>
                  <a:pt x="65864" y="29440"/>
                  <a:pt x="65838" y="29440"/>
                  <a:pt x="65855" y="29485"/>
                </a:cubicBezTo>
                <a:cubicBezTo>
                  <a:pt x="65873" y="29538"/>
                  <a:pt x="65900" y="29690"/>
                  <a:pt x="65909" y="29743"/>
                </a:cubicBezTo>
                <a:cubicBezTo>
                  <a:pt x="66212" y="31483"/>
                  <a:pt x="66578" y="33187"/>
                  <a:pt x="66863" y="34900"/>
                </a:cubicBezTo>
                <a:cubicBezTo>
                  <a:pt x="65445" y="34944"/>
                  <a:pt x="64044" y="35016"/>
                  <a:pt x="62662" y="35087"/>
                </a:cubicBezTo>
                <a:cubicBezTo>
                  <a:pt x="62537" y="33213"/>
                  <a:pt x="62394" y="31349"/>
                  <a:pt x="62189" y="29556"/>
                </a:cubicBezTo>
                <a:cubicBezTo>
                  <a:pt x="63090" y="29556"/>
                  <a:pt x="63982" y="29493"/>
                  <a:pt x="64883" y="29476"/>
                </a:cubicBezTo>
                <a:cubicBezTo>
                  <a:pt x="65177" y="29467"/>
                  <a:pt x="65472" y="29467"/>
                  <a:pt x="65766" y="29449"/>
                </a:cubicBezTo>
                <a:cubicBezTo>
                  <a:pt x="65784" y="29440"/>
                  <a:pt x="65784" y="29431"/>
                  <a:pt x="65802" y="29431"/>
                </a:cubicBezTo>
                <a:close/>
                <a:moveTo>
                  <a:pt x="46104" y="29779"/>
                </a:moveTo>
                <a:cubicBezTo>
                  <a:pt x="46176" y="31581"/>
                  <a:pt x="46309" y="33329"/>
                  <a:pt x="46407" y="35114"/>
                </a:cubicBezTo>
                <a:cubicBezTo>
                  <a:pt x="45340" y="35114"/>
                  <a:pt x="44261" y="35143"/>
                  <a:pt x="43193" y="35143"/>
                </a:cubicBezTo>
                <a:cubicBezTo>
                  <a:pt x="42592" y="35143"/>
                  <a:pt x="41994" y="35134"/>
                  <a:pt x="41403" y="35105"/>
                </a:cubicBezTo>
                <a:cubicBezTo>
                  <a:pt x="41296" y="33419"/>
                  <a:pt x="41260" y="31670"/>
                  <a:pt x="41224" y="29913"/>
                </a:cubicBezTo>
                <a:cubicBezTo>
                  <a:pt x="42893" y="29904"/>
                  <a:pt x="44481" y="29823"/>
                  <a:pt x="46104" y="29779"/>
                </a:cubicBezTo>
                <a:close/>
                <a:moveTo>
                  <a:pt x="50779" y="29690"/>
                </a:moveTo>
                <a:cubicBezTo>
                  <a:pt x="50814" y="31536"/>
                  <a:pt x="50913" y="33329"/>
                  <a:pt x="50975" y="35149"/>
                </a:cubicBezTo>
                <a:cubicBezTo>
                  <a:pt x="50780" y="35151"/>
                  <a:pt x="50586" y="35151"/>
                  <a:pt x="50392" y="35151"/>
                </a:cubicBezTo>
                <a:cubicBezTo>
                  <a:pt x="49167" y="35151"/>
                  <a:pt x="47965" y="35129"/>
                  <a:pt x="46755" y="35114"/>
                </a:cubicBezTo>
                <a:cubicBezTo>
                  <a:pt x="46675" y="33321"/>
                  <a:pt x="46515" y="31554"/>
                  <a:pt x="46470" y="29770"/>
                </a:cubicBezTo>
                <a:lnTo>
                  <a:pt x="46470" y="29770"/>
                </a:lnTo>
                <a:cubicBezTo>
                  <a:pt x="46598" y="29771"/>
                  <a:pt x="46726" y="29771"/>
                  <a:pt x="46853" y="29771"/>
                </a:cubicBezTo>
                <a:cubicBezTo>
                  <a:pt x="48189" y="29771"/>
                  <a:pt x="49484" y="29730"/>
                  <a:pt x="50779" y="29690"/>
                </a:cubicBezTo>
                <a:close/>
                <a:moveTo>
                  <a:pt x="55873" y="29592"/>
                </a:moveTo>
                <a:cubicBezTo>
                  <a:pt x="55998" y="31394"/>
                  <a:pt x="55980" y="33338"/>
                  <a:pt x="56007" y="35247"/>
                </a:cubicBezTo>
                <a:cubicBezTo>
                  <a:pt x="54499" y="35167"/>
                  <a:pt x="52929" y="35149"/>
                  <a:pt x="51332" y="35149"/>
                </a:cubicBezTo>
                <a:cubicBezTo>
                  <a:pt x="51252" y="33347"/>
                  <a:pt x="51180" y="31527"/>
                  <a:pt x="51127" y="29681"/>
                </a:cubicBezTo>
                <a:cubicBezTo>
                  <a:pt x="52679" y="29627"/>
                  <a:pt x="54329" y="29654"/>
                  <a:pt x="55873" y="29592"/>
                </a:cubicBezTo>
                <a:close/>
                <a:moveTo>
                  <a:pt x="58533" y="29526"/>
                </a:moveTo>
                <a:cubicBezTo>
                  <a:pt x="59634" y="29526"/>
                  <a:pt x="60745" y="29545"/>
                  <a:pt x="61841" y="29556"/>
                </a:cubicBezTo>
                <a:cubicBezTo>
                  <a:pt x="62037" y="31367"/>
                  <a:pt x="62180" y="33231"/>
                  <a:pt x="62305" y="35114"/>
                </a:cubicBezTo>
                <a:cubicBezTo>
                  <a:pt x="60518" y="35196"/>
                  <a:pt x="58654" y="35248"/>
                  <a:pt x="56799" y="35248"/>
                </a:cubicBezTo>
                <a:cubicBezTo>
                  <a:pt x="56653" y="35248"/>
                  <a:pt x="56508" y="35248"/>
                  <a:pt x="56363" y="35247"/>
                </a:cubicBezTo>
                <a:cubicBezTo>
                  <a:pt x="56346" y="33329"/>
                  <a:pt x="56337" y="31358"/>
                  <a:pt x="56238" y="29565"/>
                </a:cubicBezTo>
                <a:cubicBezTo>
                  <a:pt x="56993" y="29535"/>
                  <a:pt x="57760" y="29526"/>
                  <a:pt x="58533" y="29526"/>
                </a:cubicBezTo>
                <a:close/>
                <a:moveTo>
                  <a:pt x="71012" y="35024"/>
                </a:moveTo>
                <a:cubicBezTo>
                  <a:pt x="71056" y="35961"/>
                  <a:pt x="71074" y="36925"/>
                  <a:pt x="71101" y="37879"/>
                </a:cubicBezTo>
                <a:cubicBezTo>
                  <a:pt x="69959" y="37959"/>
                  <a:pt x="68853" y="38066"/>
                  <a:pt x="67747" y="38174"/>
                </a:cubicBezTo>
                <a:cubicBezTo>
                  <a:pt x="67577" y="37210"/>
                  <a:pt x="67425" y="36238"/>
                  <a:pt x="67292" y="35239"/>
                </a:cubicBezTo>
                <a:cubicBezTo>
                  <a:pt x="68576" y="35212"/>
                  <a:pt x="69763" y="35087"/>
                  <a:pt x="71012" y="35024"/>
                </a:cubicBezTo>
                <a:close/>
                <a:moveTo>
                  <a:pt x="66917" y="35247"/>
                </a:moveTo>
                <a:cubicBezTo>
                  <a:pt x="66926" y="35247"/>
                  <a:pt x="66926" y="35247"/>
                  <a:pt x="66926" y="35256"/>
                </a:cubicBezTo>
                <a:cubicBezTo>
                  <a:pt x="67078" y="36247"/>
                  <a:pt x="67220" y="37246"/>
                  <a:pt x="67390" y="38218"/>
                </a:cubicBezTo>
                <a:cubicBezTo>
                  <a:pt x="65900" y="38361"/>
                  <a:pt x="64428" y="38530"/>
                  <a:pt x="62947" y="38682"/>
                </a:cubicBezTo>
                <a:cubicBezTo>
                  <a:pt x="62858" y="37612"/>
                  <a:pt x="62751" y="36550"/>
                  <a:pt x="62688" y="35444"/>
                </a:cubicBezTo>
                <a:cubicBezTo>
                  <a:pt x="64080" y="35363"/>
                  <a:pt x="65507" y="35310"/>
                  <a:pt x="66917" y="35247"/>
                </a:cubicBezTo>
                <a:close/>
                <a:moveTo>
                  <a:pt x="62314" y="35462"/>
                </a:moveTo>
                <a:cubicBezTo>
                  <a:pt x="62358" y="35479"/>
                  <a:pt x="62332" y="35533"/>
                  <a:pt x="62340" y="35560"/>
                </a:cubicBezTo>
                <a:cubicBezTo>
                  <a:pt x="62385" y="36050"/>
                  <a:pt x="62403" y="36586"/>
                  <a:pt x="62448" y="37094"/>
                </a:cubicBezTo>
                <a:cubicBezTo>
                  <a:pt x="62501" y="37638"/>
                  <a:pt x="62555" y="38182"/>
                  <a:pt x="62599" y="38709"/>
                </a:cubicBezTo>
                <a:cubicBezTo>
                  <a:pt x="60610" y="38869"/>
                  <a:pt x="58495" y="38905"/>
                  <a:pt x="56426" y="38976"/>
                </a:cubicBezTo>
                <a:cubicBezTo>
                  <a:pt x="56417" y="37843"/>
                  <a:pt x="56399" y="36719"/>
                  <a:pt x="56372" y="35613"/>
                </a:cubicBezTo>
                <a:cubicBezTo>
                  <a:pt x="58388" y="35604"/>
                  <a:pt x="60387" y="35560"/>
                  <a:pt x="62314" y="35462"/>
                </a:cubicBezTo>
                <a:close/>
                <a:moveTo>
                  <a:pt x="51368" y="35506"/>
                </a:moveTo>
                <a:cubicBezTo>
                  <a:pt x="52938" y="35515"/>
                  <a:pt x="54517" y="35515"/>
                  <a:pt x="56015" y="35595"/>
                </a:cubicBezTo>
                <a:cubicBezTo>
                  <a:pt x="56042" y="36719"/>
                  <a:pt x="56060" y="37843"/>
                  <a:pt x="56069" y="38976"/>
                </a:cubicBezTo>
                <a:cubicBezTo>
                  <a:pt x="54561" y="38985"/>
                  <a:pt x="53027" y="38968"/>
                  <a:pt x="51573" y="39039"/>
                </a:cubicBezTo>
                <a:cubicBezTo>
                  <a:pt x="51448" y="37915"/>
                  <a:pt x="51403" y="36719"/>
                  <a:pt x="51350" y="35533"/>
                </a:cubicBezTo>
                <a:cubicBezTo>
                  <a:pt x="51350" y="35515"/>
                  <a:pt x="51350" y="35506"/>
                  <a:pt x="51368" y="35506"/>
                </a:cubicBezTo>
                <a:close/>
                <a:moveTo>
                  <a:pt x="46782" y="35462"/>
                </a:moveTo>
                <a:cubicBezTo>
                  <a:pt x="47987" y="35485"/>
                  <a:pt x="49199" y="35508"/>
                  <a:pt x="50424" y="35508"/>
                </a:cubicBezTo>
                <a:cubicBezTo>
                  <a:pt x="50613" y="35508"/>
                  <a:pt x="50803" y="35507"/>
                  <a:pt x="50993" y="35506"/>
                </a:cubicBezTo>
                <a:cubicBezTo>
                  <a:pt x="51046" y="36711"/>
                  <a:pt x="51100" y="37915"/>
                  <a:pt x="51225" y="39048"/>
                </a:cubicBezTo>
                <a:cubicBezTo>
                  <a:pt x="49780" y="39092"/>
                  <a:pt x="48317" y="39119"/>
                  <a:pt x="46836" y="39128"/>
                </a:cubicBezTo>
                <a:cubicBezTo>
                  <a:pt x="46809" y="37924"/>
                  <a:pt x="46836" y="36666"/>
                  <a:pt x="46773" y="35497"/>
                </a:cubicBezTo>
                <a:cubicBezTo>
                  <a:pt x="46764" y="35479"/>
                  <a:pt x="46764" y="35470"/>
                  <a:pt x="46782" y="35462"/>
                </a:cubicBezTo>
                <a:close/>
                <a:moveTo>
                  <a:pt x="41447" y="35453"/>
                </a:moveTo>
                <a:cubicBezTo>
                  <a:pt x="42027" y="35487"/>
                  <a:pt x="42609" y="35499"/>
                  <a:pt x="43195" y="35499"/>
                </a:cubicBezTo>
                <a:cubicBezTo>
                  <a:pt x="44260" y="35499"/>
                  <a:pt x="45334" y="35462"/>
                  <a:pt x="46416" y="35462"/>
                </a:cubicBezTo>
                <a:cubicBezTo>
                  <a:pt x="46479" y="36648"/>
                  <a:pt x="46452" y="37924"/>
                  <a:pt x="46479" y="39137"/>
                </a:cubicBezTo>
                <a:cubicBezTo>
                  <a:pt x="44864" y="39155"/>
                  <a:pt x="43214" y="39146"/>
                  <a:pt x="41590" y="39155"/>
                </a:cubicBezTo>
                <a:cubicBezTo>
                  <a:pt x="41572" y="37897"/>
                  <a:pt x="41528" y="36666"/>
                  <a:pt x="41438" y="35488"/>
                </a:cubicBezTo>
                <a:cubicBezTo>
                  <a:pt x="41430" y="35470"/>
                  <a:pt x="41430" y="35453"/>
                  <a:pt x="41447" y="35453"/>
                </a:cubicBezTo>
                <a:close/>
                <a:moveTo>
                  <a:pt x="35897" y="35053"/>
                </a:moveTo>
                <a:cubicBezTo>
                  <a:pt x="35898" y="35053"/>
                  <a:pt x="35898" y="35055"/>
                  <a:pt x="35898" y="35060"/>
                </a:cubicBezTo>
                <a:cubicBezTo>
                  <a:pt x="37602" y="35212"/>
                  <a:pt x="39297" y="35372"/>
                  <a:pt x="41082" y="35444"/>
                </a:cubicBezTo>
                <a:cubicBezTo>
                  <a:pt x="41171" y="36648"/>
                  <a:pt x="41224" y="37888"/>
                  <a:pt x="41233" y="39173"/>
                </a:cubicBezTo>
                <a:cubicBezTo>
                  <a:pt x="41086" y="39174"/>
                  <a:pt x="40938" y="39175"/>
                  <a:pt x="40791" y="39175"/>
                </a:cubicBezTo>
                <a:cubicBezTo>
                  <a:pt x="39592" y="39175"/>
                  <a:pt x="38411" y="39130"/>
                  <a:pt x="37224" y="39130"/>
                </a:cubicBezTo>
                <a:cubicBezTo>
                  <a:pt x="36851" y="39130"/>
                  <a:pt x="36478" y="39134"/>
                  <a:pt x="36104" y="39146"/>
                </a:cubicBezTo>
                <a:cubicBezTo>
                  <a:pt x="36068" y="37754"/>
                  <a:pt x="35997" y="36398"/>
                  <a:pt x="35890" y="35078"/>
                </a:cubicBezTo>
                <a:cubicBezTo>
                  <a:pt x="35890" y="35065"/>
                  <a:pt x="35894" y="35053"/>
                  <a:pt x="35897" y="35053"/>
                </a:cubicBezTo>
                <a:close/>
                <a:moveTo>
                  <a:pt x="30037" y="34846"/>
                </a:moveTo>
                <a:cubicBezTo>
                  <a:pt x="33097" y="34944"/>
                  <a:pt x="35203" y="35016"/>
                  <a:pt x="35515" y="35024"/>
                </a:cubicBezTo>
                <a:cubicBezTo>
                  <a:pt x="35524" y="35033"/>
                  <a:pt x="35533" y="35033"/>
                  <a:pt x="35542" y="35042"/>
                </a:cubicBezTo>
                <a:cubicBezTo>
                  <a:pt x="35631" y="36372"/>
                  <a:pt x="35729" y="37745"/>
                  <a:pt x="35738" y="39137"/>
                </a:cubicBezTo>
                <a:lnTo>
                  <a:pt x="34596" y="39182"/>
                </a:lnTo>
                <a:cubicBezTo>
                  <a:pt x="34534" y="39191"/>
                  <a:pt x="32803" y="39235"/>
                  <a:pt x="30207" y="39298"/>
                </a:cubicBezTo>
                <a:cubicBezTo>
                  <a:pt x="30216" y="38075"/>
                  <a:pt x="30198" y="36960"/>
                  <a:pt x="30100" y="36559"/>
                </a:cubicBezTo>
                <a:cubicBezTo>
                  <a:pt x="30037" y="36309"/>
                  <a:pt x="30028" y="35667"/>
                  <a:pt x="30037" y="34846"/>
                </a:cubicBezTo>
                <a:close/>
                <a:moveTo>
                  <a:pt x="24123" y="34632"/>
                </a:moveTo>
                <a:lnTo>
                  <a:pt x="24123" y="34632"/>
                </a:lnTo>
                <a:cubicBezTo>
                  <a:pt x="26139" y="34703"/>
                  <a:pt x="28021" y="34775"/>
                  <a:pt x="29654" y="34828"/>
                </a:cubicBezTo>
                <a:cubicBezTo>
                  <a:pt x="29645" y="35720"/>
                  <a:pt x="29663" y="36363"/>
                  <a:pt x="29725" y="36648"/>
                </a:cubicBezTo>
                <a:cubicBezTo>
                  <a:pt x="29814" y="37023"/>
                  <a:pt x="29832" y="38111"/>
                  <a:pt x="29823" y="39307"/>
                </a:cubicBezTo>
                <a:cubicBezTo>
                  <a:pt x="28182" y="39351"/>
                  <a:pt x="26219" y="39405"/>
                  <a:pt x="24141" y="39449"/>
                </a:cubicBezTo>
                <a:cubicBezTo>
                  <a:pt x="24141" y="38646"/>
                  <a:pt x="24141" y="37888"/>
                  <a:pt x="24141" y="37308"/>
                </a:cubicBezTo>
                <a:cubicBezTo>
                  <a:pt x="24141" y="36675"/>
                  <a:pt x="24132" y="35729"/>
                  <a:pt x="24123" y="34632"/>
                </a:cubicBezTo>
                <a:close/>
                <a:moveTo>
                  <a:pt x="18949" y="34445"/>
                </a:moveTo>
                <a:cubicBezTo>
                  <a:pt x="20581" y="34507"/>
                  <a:pt x="22196" y="34569"/>
                  <a:pt x="23739" y="34623"/>
                </a:cubicBezTo>
                <a:cubicBezTo>
                  <a:pt x="23739" y="34623"/>
                  <a:pt x="23739" y="34632"/>
                  <a:pt x="23739" y="34641"/>
                </a:cubicBezTo>
                <a:cubicBezTo>
                  <a:pt x="23748" y="35729"/>
                  <a:pt x="23757" y="36675"/>
                  <a:pt x="23757" y="37308"/>
                </a:cubicBezTo>
                <a:cubicBezTo>
                  <a:pt x="23757" y="37888"/>
                  <a:pt x="23757" y="38646"/>
                  <a:pt x="23757" y="39458"/>
                </a:cubicBezTo>
                <a:cubicBezTo>
                  <a:pt x="22249" y="39503"/>
                  <a:pt x="20697" y="39538"/>
                  <a:pt x="19154" y="39574"/>
                </a:cubicBezTo>
                <a:cubicBezTo>
                  <a:pt x="19163" y="38405"/>
                  <a:pt x="19154" y="37165"/>
                  <a:pt x="19109" y="36425"/>
                </a:cubicBezTo>
                <a:cubicBezTo>
                  <a:pt x="19073" y="35845"/>
                  <a:pt x="19011" y="35167"/>
                  <a:pt x="18949" y="34445"/>
                </a:cubicBezTo>
                <a:close/>
                <a:moveTo>
                  <a:pt x="13373" y="34239"/>
                </a:moveTo>
                <a:cubicBezTo>
                  <a:pt x="15077" y="34302"/>
                  <a:pt x="16825" y="34373"/>
                  <a:pt x="18565" y="34436"/>
                </a:cubicBezTo>
                <a:cubicBezTo>
                  <a:pt x="18627" y="35167"/>
                  <a:pt x="18690" y="35863"/>
                  <a:pt x="18725" y="36452"/>
                </a:cubicBezTo>
                <a:cubicBezTo>
                  <a:pt x="18770" y="37183"/>
                  <a:pt x="18779" y="38414"/>
                  <a:pt x="18770" y="39583"/>
                </a:cubicBezTo>
                <a:cubicBezTo>
                  <a:pt x="16897" y="39628"/>
                  <a:pt x="15050" y="39672"/>
                  <a:pt x="13364" y="39708"/>
                </a:cubicBezTo>
                <a:cubicBezTo>
                  <a:pt x="13364" y="39672"/>
                  <a:pt x="13355" y="39628"/>
                  <a:pt x="13355" y="39592"/>
                </a:cubicBezTo>
                <a:cubicBezTo>
                  <a:pt x="13301" y="38923"/>
                  <a:pt x="13328" y="37058"/>
                  <a:pt x="13355" y="35256"/>
                </a:cubicBezTo>
                <a:cubicBezTo>
                  <a:pt x="13364" y="34908"/>
                  <a:pt x="13364" y="34569"/>
                  <a:pt x="13373" y="34239"/>
                </a:cubicBezTo>
                <a:close/>
                <a:moveTo>
                  <a:pt x="7405" y="33999"/>
                </a:moveTo>
                <a:lnTo>
                  <a:pt x="7405" y="33999"/>
                </a:lnTo>
                <a:cubicBezTo>
                  <a:pt x="9126" y="34070"/>
                  <a:pt x="11027" y="34150"/>
                  <a:pt x="12989" y="34222"/>
                </a:cubicBezTo>
                <a:cubicBezTo>
                  <a:pt x="12980" y="34561"/>
                  <a:pt x="12980" y="34908"/>
                  <a:pt x="12971" y="35247"/>
                </a:cubicBezTo>
                <a:cubicBezTo>
                  <a:pt x="12945" y="37058"/>
                  <a:pt x="12918" y="38932"/>
                  <a:pt x="12971" y="39619"/>
                </a:cubicBezTo>
                <a:cubicBezTo>
                  <a:pt x="12971" y="39654"/>
                  <a:pt x="12980" y="39690"/>
                  <a:pt x="12980" y="39717"/>
                </a:cubicBezTo>
                <a:cubicBezTo>
                  <a:pt x="10786" y="39770"/>
                  <a:pt x="8886" y="39806"/>
                  <a:pt x="7547" y="39833"/>
                </a:cubicBezTo>
                <a:cubicBezTo>
                  <a:pt x="7565" y="38414"/>
                  <a:pt x="7556" y="37023"/>
                  <a:pt x="7440" y="36559"/>
                </a:cubicBezTo>
                <a:cubicBezTo>
                  <a:pt x="7369" y="36229"/>
                  <a:pt x="7369" y="35230"/>
                  <a:pt x="7405" y="33999"/>
                </a:cubicBezTo>
                <a:close/>
                <a:moveTo>
                  <a:pt x="1383" y="33713"/>
                </a:moveTo>
                <a:lnTo>
                  <a:pt x="1383" y="33713"/>
                </a:lnTo>
                <a:cubicBezTo>
                  <a:pt x="2784" y="33793"/>
                  <a:pt x="4746" y="33883"/>
                  <a:pt x="7021" y="33981"/>
                </a:cubicBezTo>
                <a:cubicBezTo>
                  <a:pt x="6976" y="35301"/>
                  <a:pt x="6985" y="36282"/>
                  <a:pt x="7066" y="36648"/>
                </a:cubicBezTo>
                <a:cubicBezTo>
                  <a:pt x="7173" y="37076"/>
                  <a:pt x="7182" y="38441"/>
                  <a:pt x="7164" y="39833"/>
                </a:cubicBezTo>
                <a:cubicBezTo>
                  <a:pt x="6683" y="39843"/>
                  <a:pt x="6294" y="39848"/>
                  <a:pt x="6018" y="39848"/>
                </a:cubicBezTo>
                <a:cubicBezTo>
                  <a:pt x="5824" y="39848"/>
                  <a:pt x="5685" y="39845"/>
                  <a:pt x="5612" y="39842"/>
                </a:cubicBezTo>
                <a:cubicBezTo>
                  <a:pt x="5112" y="39818"/>
                  <a:pt x="4137" y="39810"/>
                  <a:pt x="3055" y="39810"/>
                </a:cubicBezTo>
                <a:cubicBezTo>
                  <a:pt x="2515" y="39810"/>
                  <a:pt x="1948" y="39812"/>
                  <a:pt x="1401" y="39815"/>
                </a:cubicBezTo>
                <a:cubicBezTo>
                  <a:pt x="1401" y="38869"/>
                  <a:pt x="1410" y="37968"/>
                  <a:pt x="1410" y="37308"/>
                </a:cubicBezTo>
                <a:cubicBezTo>
                  <a:pt x="1401" y="36675"/>
                  <a:pt x="1401" y="35729"/>
                  <a:pt x="1392" y="34632"/>
                </a:cubicBezTo>
                <a:cubicBezTo>
                  <a:pt x="1383" y="34338"/>
                  <a:pt x="1383" y="34034"/>
                  <a:pt x="1383" y="33713"/>
                </a:cubicBezTo>
                <a:close/>
                <a:moveTo>
                  <a:pt x="1999" y="1"/>
                </a:moveTo>
                <a:cubicBezTo>
                  <a:pt x="1909" y="919"/>
                  <a:pt x="1731" y="2730"/>
                  <a:pt x="1615" y="3962"/>
                </a:cubicBezTo>
                <a:lnTo>
                  <a:pt x="0" y="3988"/>
                </a:lnTo>
                <a:lnTo>
                  <a:pt x="0" y="4372"/>
                </a:lnTo>
                <a:lnTo>
                  <a:pt x="1579" y="4345"/>
                </a:lnTo>
                <a:lnTo>
                  <a:pt x="1579" y="4345"/>
                </a:lnTo>
                <a:cubicBezTo>
                  <a:pt x="1561" y="4532"/>
                  <a:pt x="1552" y="4693"/>
                  <a:pt x="1544" y="4827"/>
                </a:cubicBezTo>
                <a:cubicBezTo>
                  <a:pt x="1490" y="5487"/>
                  <a:pt x="1517" y="7271"/>
                  <a:pt x="1535" y="9029"/>
                </a:cubicBezTo>
                <a:cubicBezTo>
                  <a:pt x="973" y="9011"/>
                  <a:pt x="473" y="9002"/>
                  <a:pt x="36" y="8993"/>
                </a:cubicBezTo>
                <a:lnTo>
                  <a:pt x="36" y="9377"/>
                </a:lnTo>
                <a:cubicBezTo>
                  <a:pt x="473" y="9385"/>
                  <a:pt x="982" y="9403"/>
                  <a:pt x="1544" y="9412"/>
                </a:cubicBezTo>
                <a:cubicBezTo>
                  <a:pt x="1570" y="11072"/>
                  <a:pt x="1588" y="12722"/>
                  <a:pt x="1544" y="13213"/>
                </a:cubicBezTo>
                <a:cubicBezTo>
                  <a:pt x="1517" y="13436"/>
                  <a:pt x="1517" y="13775"/>
                  <a:pt x="1517" y="14185"/>
                </a:cubicBezTo>
                <a:cubicBezTo>
                  <a:pt x="1008" y="14176"/>
                  <a:pt x="518" y="14176"/>
                  <a:pt x="36" y="14176"/>
                </a:cubicBezTo>
                <a:lnTo>
                  <a:pt x="36" y="14560"/>
                </a:lnTo>
                <a:cubicBezTo>
                  <a:pt x="518" y="14560"/>
                  <a:pt x="1008" y="14569"/>
                  <a:pt x="1517" y="14569"/>
                </a:cubicBezTo>
                <a:cubicBezTo>
                  <a:pt x="1526" y="14943"/>
                  <a:pt x="1535" y="15354"/>
                  <a:pt x="1544" y="15773"/>
                </a:cubicBezTo>
                <a:cubicBezTo>
                  <a:pt x="1570" y="17075"/>
                  <a:pt x="1606" y="18556"/>
                  <a:pt x="1517" y="19163"/>
                </a:cubicBezTo>
                <a:cubicBezTo>
                  <a:pt x="1472" y="19431"/>
                  <a:pt x="1428" y="19912"/>
                  <a:pt x="1383" y="20519"/>
                </a:cubicBezTo>
                <a:cubicBezTo>
                  <a:pt x="910" y="20537"/>
                  <a:pt x="464" y="20555"/>
                  <a:pt x="36" y="20572"/>
                </a:cubicBezTo>
                <a:lnTo>
                  <a:pt x="36" y="20956"/>
                </a:lnTo>
                <a:cubicBezTo>
                  <a:pt x="455" y="20938"/>
                  <a:pt x="892" y="20920"/>
                  <a:pt x="1356" y="20903"/>
                </a:cubicBezTo>
                <a:lnTo>
                  <a:pt x="1356" y="20903"/>
                </a:lnTo>
                <a:cubicBezTo>
                  <a:pt x="1285" y="21875"/>
                  <a:pt x="1222" y="23070"/>
                  <a:pt x="1160" y="24132"/>
                </a:cubicBezTo>
                <a:cubicBezTo>
                  <a:pt x="776" y="24123"/>
                  <a:pt x="393" y="24105"/>
                  <a:pt x="36" y="24096"/>
                </a:cubicBezTo>
                <a:lnTo>
                  <a:pt x="36" y="24480"/>
                </a:lnTo>
                <a:cubicBezTo>
                  <a:pt x="384" y="24489"/>
                  <a:pt x="758" y="24507"/>
                  <a:pt x="1142" y="24516"/>
                </a:cubicBezTo>
                <a:cubicBezTo>
                  <a:pt x="1097" y="25381"/>
                  <a:pt x="1053" y="26103"/>
                  <a:pt x="1026" y="26514"/>
                </a:cubicBezTo>
                <a:cubicBezTo>
                  <a:pt x="990" y="26924"/>
                  <a:pt x="982" y="27843"/>
                  <a:pt x="973" y="28985"/>
                </a:cubicBezTo>
                <a:lnTo>
                  <a:pt x="36" y="28985"/>
                </a:lnTo>
                <a:lnTo>
                  <a:pt x="36" y="29369"/>
                </a:lnTo>
                <a:lnTo>
                  <a:pt x="973" y="29369"/>
                </a:lnTo>
                <a:cubicBezTo>
                  <a:pt x="973" y="30573"/>
                  <a:pt x="982" y="31982"/>
                  <a:pt x="990" y="33312"/>
                </a:cubicBezTo>
                <a:cubicBezTo>
                  <a:pt x="625" y="33285"/>
                  <a:pt x="304" y="33267"/>
                  <a:pt x="36" y="33249"/>
                </a:cubicBezTo>
                <a:lnTo>
                  <a:pt x="36" y="33633"/>
                </a:lnTo>
                <a:cubicBezTo>
                  <a:pt x="304" y="33651"/>
                  <a:pt x="625" y="33668"/>
                  <a:pt x="999" y="33695"/>
                </a:cubicBezTo>
                <a:cubicBezTo>
                  <a:pt x="999" y="34016"/>
                  <a:pt x="999" y="34338"/>
                  <a:pt x="999" y="34641"/>
                </a:cubicBezTo>
                <a:cubicBezTo>
                  <a:pt x="1008" y="35729"/>
                  <a:pt x="1017" y="36675"/>
                  <a:pt x="1017" y="37308"/>
                </a:cubicBezTo>
                <a:cubicBezTo>
                  <a:pt x="1026" y="37977"/>
                  <a:pt x="1017" y="38869"/>
                  <a:pt x="1017" y="39824"/>
                </a:cubicBezTo>
                <a:lnTo>
                  <a:pt x="36" y="39824"/>
                </a:lnTo>
                <a:lnTo>
                  <a:pt x="36" y="40208"/>
                </a:lnTo>
                <a:lnTo>
                  <a:pt x="1008" y="40208"/>
                </a:lnTo>
                <a:cubicBezTo>
                  <a:pt x="1008" y="40671"/>
                  <a:pt x="1008" y="41144"/>
                  <a:pt x="999" y="41599"/>
                </a:cubicBezTo>
                <a:lnTo>
                  <a:pt x="1383" y="41599"/>
                </a:lnTo>
                <a:cubicBezTo>
                  <a:pt x="1392" y="41144"/>
                  <a:pt x="1392" y="40671"/>
                  <a:pt x="1401" y="40199"/>
                </a:cubicBezTo>
                <a:cubicBezTo>
                  <a:pt x="1948" y="40196"/>
                  <a:pt x="2514" y="40194"/>
                  <a:pt x="3053" y="40194"/>
                </a:cubicBezTo>
                <a:cubicBezTo>
                  <a:pt x="4131" y="40194"/>
                  <a:pt x="5100" y="40202"/>
                  <a:pt x="5594" y="40225"/>
                </a:cubicBezTo>
                <a:cubicBezTo>
                  <a:pt x="5671" y="40229"/>
                  <a:pt x="5812" y="40231"/>
                  <a:pt x="6008" y="40231"/>
                </a:cubicBezTo>
                <a:cubicBezTo>
                  <a:pt x="6285" y="40231"/>
                  <a:pt x="6674" y="40227"/>
                  <a:pt x="7155" y="40216"/>
                </a:cubicBezTo>
                <a:lnTo>
                  <a:pt x="7155" y="40216"/>
                </a:lnTo>
                <a:cubicBezTo>
                  <a:pt x="7155" y="40698"/>
                  <a:pt x="7137" y="41171"/>
                  <a:pt x="7128" y="41599"/>
                </a:cubicBezTo>
                <a:lnTo>
                  <a:pt x="7512" y="41599"/>
                </a:lnTo>
                <a:cubicBezTo>
                  <a:pt x="7521" y="41171"/>
                  <a:pt x="7538" y="40698"/>
                  <a:pt x="7547" y="40216"/>
                </a:cubicBezTo>
                <a:cubicBezTo>
                  <a:pt x="8886" y="40190"/>
                  <a:pt x="10804" y="40154"/>
                  <a:pt x="13016" y="40100"/>
                </a:cubicBezTo>
                <a:cubicBezTo>
                  <a:pt x="13052" y="40520"/>
                  <a:pt x="13096" y="41046"/>
                  <a:pt x="13150" y="41599"/>
                </a:cubicBezTo>
                <a:lnTo>
                  <a:pt x="13533" y="41599"/>
                </a:lnTo>
                <a:cubicBezTo>
                  <a:pt x="13489" y="41046"/>
                  <a:pt x="13435" y="40520"/>
                  <a:pt x="13400" y="40092"/>
                </a:cubicBezTo>
                <a:cubicBezTo>
                  <a:pt x="15077" y="40056"/>
                  <a:pt x="16906" y="40011"/>
                  <a:pt x="18761" y="39967"/>
                </a:cubicBezTo>
                <a:lnTo>
                  <a:pt x="18761" y="39967"/>
                </a:lnTo>
                <a:cubicBezTo>
                  <a:pt x="18761" y="40591"/>
                  <a:pt x="18752" y="41171"/>
                  <a:pt x="18743" y="41626"/>
                </a:cubicBezTo>
                <a:lnTo>
                  <a:pt x="19127" y="41626"/>
                </a:lnTo>
                <a:cubicBezTo>
                  <a:pt x="19136" y="41171"/>
                  <a:pt x="19145" y="40582"/>
                  <a:pt x="19154" y="39958"/>
                </a:cubicBezTo>
                <a:cubicBezTo>
                  <a:pt x="20697" y="39922"/>
                  <a:pt x="22249" y="39886"/>
                  <a:pt x="23748" y="39851"/>
                </a:cubicBezTo>
                <a:lnTo>
                  <a:pt x="23748" y="39851"/>
                </a:lnTo>
                <a:cubicBezTo>
                  <a:pt x="23748" y="40439"/>
                  <a:pt x="23748" y="41046"/>
                  <a:pt x="23739" y="41626"/>
                </a:cubicBezTo>
                <a:lnTo>
                  <a:pt x="24123" y="41626"/>
                </a:lnTo>
                <a:cubicBezTo>
                  <a:pt x="24132" y="41037"/>
                  <a:pt x="24132" y="40431"/>
                  <a:pt x="24132" y="39842"/>
                </a:cubicBezTo>
                <a:cubicBezTo>
                  <a:pt x="26210" y="39788"/>
                  <a:pt x="28173" y="39735"/>
                  <a:pt x="29823" y="39690"/>
                </a:cubicBezTo>
                <a:lnTo>
                  <a:pt x="29823" y="39690"/>
                </a:lnTo>
                <a:cubicBezTo>
                  <a:pt x="29814" y="40350"/>
                  <a:pt x="29796" y="41028"/>
                  <a:pt x="29788" y="41626"/>
                </a:cubicBezTo>
                <a:lnTo>
                  <a:pt x="30171" y="41626"/>
                </a:lnTo>
                <a:cubicBezTo>
                  <a:pt x="30189" y="41028"/>
                  <a:pt x="30198" y="40350"/>
                  <a:pt x="30207" y="39681"/>
                </a:cubicBezTo>
                <a:cubicBezTo>
                  <a:pt x="32651" y="39619"/>
                  <a:pt x="34346" y="39574"/>
                  <a:pt x="34614" y="39565"/>
                </a:cubicBezTo>
                <a:lnTo>
                  <a:pt x="35711" y="39521"/>
                </a:lnTo>
                <a:lnTo>
                  <a:pt x="35756" y="39521"/>
                </a:lnTo>
                <a:cubicBezTo>
                  <a:pt x="35765" y="40199"/>
                  <a:pt x="35783" y="40859"/>
                  <a:pt x="35774" y="41546"/>
                </a:cubicBezTo>
                <a:lnTo>
                  <a:pt x="36139" y="41546"/>
                </a:lnTo>
                <a:cubicBezTo>
                  <a:pt x="36122" y="40877"/>
                  <a:pt x="36130" y="40172"/>
                  <a:pt x="36113" y="39503"/>
                </a:cubicBezTo>
                <a:cubicBezTo>
                  <a:pt x="36511" y="39488"/>
                  <a:pt x="36908" y="39483"/>
                  <a:pt x="37304" y="39483"/>
                </a:cubicBezTo>
                <a:cubicBezTo>
                  <a:pt x="38414" y="39483"/>
                  <a:pt x="39520" y="39525"/>
                  <a:pt x="40651" y="39525"/>
                </a:cubicBezTo>
                <a:cubicBezTo>
                  <a:pt x="40850" y="39525"/>
                  <a:pt x="41050" y="39524"/>
                  <a:pt x="41251" y="39521"/>
                </a:cubicBezTo>
                <a:cubicBezTo>
                  <a:pt x="41260" y="40234"/>
                  <a:pt x="41340" y="40868"/>
                  <a:pt x="41385" y="41546"/>
                </a:cubicBezTo>
                <a:lnTo>
                  <a:pt x="41742" y="41546"/>
                </a:lnTo>
                <a:cubicBezTo>
                  <a:pt x="41679" y="40886"/>
                  <a:pt x="41617" y="40216"/>
                  <a:pt x="41599" y="39512"/>
                </a:cubicBezTo>
                <a:cubicBezTo>
                  <a:pt x="42411" y="39503"/>
                  <a:pt x="43229" y="39503"/>
                  <a:pt x="44047" y="39503"/>
                </a:cubicBezTo>
                <a:cubicBezTo>
                  <a:pt x="44864" y="39503"/>
                  <a:pt x="45680" y="39503"/>
                  <a:pt x="46488" y="39494"/>
                </a:cubicBezTo>
                <a:cubicBezTo>
                  <a:pt x="46515" y="40199"/>
                  <a:pt x="46568" y="40859"/>
                  <a:pt x="46613" y="41546"/>
                </a:cubicBezTo>
                <a:lnTo>
                  <a:pt x="46970" y="41546"/>
                </a:lnTo>
                <a:cubicBezTo>
                  <a:pt x="46925" y="40859"/>
                  <a:pt x="46862" y="40190"/>
                  <a:pt x="46845" y="39485"/>
                </a:cubicBezTo>
                <a:cubicBezTo>
                  <a:pt x="48334" y="39476"/>
                  <a:pt x="49806" y="39440"/>
                  <a:pt x="51261" y="39396"/>
                </a:cubicBezTo>
                <a:cubicBezTo>
                  <a:pt x="51359" y="40109"/>
                  <a:pt x="51448" y="40832"/>
                  <a:pt x="51546" y="41546"/>
                </a:cubicBezTo>
                <a:lnTo>
                  <a:pt x="51894" y="41546"/>
                </a:lnTo>
                <a:cubicBezTo>
                  <a:pt x="51805" y="40823"/>
                  <a:pt x="51716" y="40100"/>
                  <a:pt x="51617" y="39387"/>
                </a:cubicBezTo>
                <a:cubicBezTo>
                  <a:pt x="53054" y="39324"/>
                  <a:pt x="54579" y="39342"/>
                  <a:pt x="56069" y="39324"/>
                </a:cubicBezTo>
                <a:lnTo>
                  <a:pt x="56069" y="39324"/>
                </a:lnTo>
                <a:cubicBezTo>
                  <a:pt x="56069" y="40074"/>
                  <a:pt x="56060" y="40832"/>
                  <a:pt x="56087" y="41546"/>
                </a:cubicBezTo>
                <a:lnTo>
                  <a:pt x="56444" y="41546"/>
                </a:lnTo>
                <a:cubicBezTo>
                  <a:pt x="56417" y="40823"/>
                  <a:pt x="56426" y="40074"/>
                  <a:pt x="56426" y="39324"/>
                </a:cubicBezTo>
                <a:cubicBezTo>
                  <a:pt x="57987" y="39271"/>
                  <a:pt x="59575" y="39244"/>
                  <a:pt x="61127" y="39173"/>
                </a:cubicBezTo>
                <a:cubicBezTo>
                  <a:pt x="61636" y="39146"/>
                  <a:pt x="62135" y="39092"/>
                  <a:pt x="62626" y="39075"/>
                </a:cubicBezTo>
                <a:cubicBezTo>
                  <a:pt x="62679" y="39886"/>
                  <a:pt x="62733" y="40698"/>
                  <a:pt x="62742" y="41546"/>
                </a:cubicBezTo>
                <a:lnTo>
                  <a:pt x="63099" y="41546"/>
                </a:lnTo>
                <a:cubicBezTo>
                  <a:pt x="63090" y="40680"/>
                  <a:pt x="63027" y="39824"/>
                  <a:pt x="62983" y="39039"/>
                </a:cubicBezTo>
                <a:cubicBezTo>
                  <a:pt x="64464" y="38878"/>
                  <a:pt x="65980" y="38700"/>
                  <a:pt x="67452" y="38566"/>
                </a:cubicBezTo>
                <a:cubicBezTo>
                  <a:pt x="67613" y="39601"/>
                  <a:pt x="67836" y="40582"/>
                  <a:pt x="68068" y="41546"/>
                </a:cubicBezTo>
                <a:lnTo>
                  <a:pt x="68434" y="41546"/>
                </a:lnTo>
                <a:cubicBezTo>
                  <a:pt x="68193" y="40573"/>
                  <a:pt x="67970" y="39583"/>
                  <a:pt x="67809" y="38530"/>
                </a:cubicBezTo>
                <a:cubicBezTo>
                  <a:pt x="68880" y="38414"/>
                  <a:pt x="70004" y="38298"/>
                  <a:pt x="71101" y="38245"/>
                </a:cubicBezTo>
                <a:cubicBezTo>
                  <a:pt x="71110" y="39324"/>
                  <a:pt x="71119" y="40466"/>
                  <a:pt x="71101" y="41546"/>
                </a:cubicBezTo>
                <a:lnTo>
                  <a:pt x="71449" y="41546"/>
                </a:lnTo>
                <a:cubicBezTo>
                  <a:pt x="71476" y="40466"/>
                  <a:pt x="71449" y="39280"/>
                  <a:pt x="71458" y="38218"/>
                </a:cubicBezTo>
                <a:cubicBezTo>
                  <a:pt x="72234" y="38182"/>
                  <a:pt x="73010" y="38147"/>
                  <a:pt x="73795" y="38129"/>
                </a:cubicBezTo>
                <a:lnTo>
                  <a:pt x="73795" y="37781"/>
                </a:lnTo>
                <a:cubicBezTo>
                  <a:pt x="73010" y="37790"/>
                  <a:pt x="72207" y="37843"/>
                  <a:pt x="71449" y="37852"/>
                </a:cubicBezTo>
                <a:cubicBezTo>
                  <a:pt x="71431" y="36889"/>
                  <a:pt x="71413" y="35934"/>
                  <a:pt x="71369" y="34998"/>
                </a:cubicBezTo>
                <a:cubicBezTo>
                  <a:pt x="72198" y="34962"/>
                  <a:pt x="73001" y="34908"/>
                  <a:pt x="73795" y="34846"/>
                </a:cubicBezTo>
                <a:lnTo>
                  <a:pt x="73795" y="34489"/>
                </a:lnTo>
                <a:cubicBezTo>
                  <a:pt x="72992" y="34543"/>
                  <a:pt x="72163" y="34623"/>
                  <a:pt x="71351" y="34632"/>
                </a:cubicBezTo>
                <a:cubicBezTo>
                  <a:pt x="71217" y="32803"/>
                  <a:pt x="71012" y="31055"/>
                  <a:pt x="70833" y="29270"/>
                </a:cubicBezTo>
                <a:cubicBezTo>
                  <a:pt x="71375" y="29266"/>
                  <a:pt x="71922" y="29258"/>
                  <a:pt x="72464" y="29258"/>
                </a:cubicBezTo>
                <a:cubicBezTo>
                  <a:pt x="72913" y="29258"/>
                  <a:pt x="73359" y="29263"/>
                  <a:pt x="73795" y="29279"/>
                </a:cubicBezTo>
                <a:lnTo>
                  <a:pt x="73795" y="28922"/>
                </a:lnTo>
                <a:cubicBezTo>
                  <a:pt x="73265" y="28908"/>
                  <a:pt x="72710" y="28901"/>
                  <a:pt x="72155" y="28901"/>
                </a:cubicBezTo>
                <a:cubicBezTo>
                  <a:pt x="71701" y="28901"/>
                  <a:pt x="71248" y="28906"/>
                  <a:pt x="70807" y="28914"/>
                </a:cubicBezTo>
                <a:cubicBezTo>
                  <a:pt x="70699" y="27718"/>
                  <a:pt x="70655" y="26451"/>
                  <a:pt x="70619" y="25176"/>
                </a:cubicBezTo>
                <a:cubicBezTo>
                  <a:pt x="71690" y="25176"/>
                  <a:pt x="72733" y="25158"/>
                  <a:pt x="73795" y="25158"/>
                </a:cubicBezTo>
                <a:lnTo>
                  <a:pt x="73795" y="24801"/>
                </a:lnTo>
                <a:cubicBezTo>
                  <a:pt x="72733" y="24810"/>
                  <a:pt x="71672" y="24819"/>
                  <a:pt x="70610" y="24828"/>
                </a:cubicBezTo>
                <a:cubicBezTo>
                  <a:pt x="70592" y="22936"/>
                  <a:pt x="70566" y="20983"/>
                  <a:pt x="70637" y="19136"/>
                </a:cubicBezTo>
                <a:cubicBezTo>
                  <a:pt x="71401" y="19009"/>
                  <a:pt x="72233" y="18909"/>
                  <a:pt x="73105" y="18909"/>
                </a:cubicBezTo>
                <a:cubicBezTo>
                  <a:pt x="73333" y="18909"/>
                  <a:pt x="73563" y="18916"/>
                  <a:pt x="73795" y="18931"/>
                </a:cubicBezTo>
                <a:lnTo>
                  <a:pt x="73795" y="18574"/>
                </a:lnTo>
                <a:cubicBezTo>
                  <a:pt x="73582" y="18560"/>
                  <a:pt x="73368" y="18554"/>
                  <a:pt x="73157" y="18554"/>
                </a:cubicBezTo>
                <a:cubicBezTo>
                  <a:pt x="72263" y="18554"/>
                  <a:pt x="71394" y="18664"/>
                  <a:pt x="70637" y="18779"/>
                </a:cubicBezTo>
                <a:cubicBezTo>
                  <a:pt x="70673" y="16870"/>
                  <a:pt x="70798" y="15068"/>
                  <a:pt x="70860" y="13204"/>
                </a:cubicBezTo>
                <a:cubicBezTo>
                  <a:pt x="71217" y="13177"/>
                  <a:pt x="71582" y="13168"/>
                  <a:pt x="71952" y="13168"/>
                </a:cubicBezTo>
                <a:cubicBezTo>
                  <a:pt x="72562" y="13168"/>
                  <a:pt x="73184" y="13193"/>
                  <a:pt x="73795" y="13204"/>
                </a:cubicBezTo>
                <a:lnTo>
                  <a:pt x="73795" y="12847"/>
                </a:lnTo>
                <a:cubicBezTo>
                  <a:pt x="73171" y="12841"/>
                  <a:pt x="72521" y="12809"/>
                  <a:pt x="71886" y="12809"/>
                </a:cubicBezTo>
                <a:cubicBezTo>
                  <a:pt x="71540" y="12809"/>
                  <a:pt x="71199" y="12819"/>
                  <a:pt x="70869" y="12847"/>
                </a:cubicBezTo>
                <a:cubicBezTo>
                  <a:pt x="70914" y="11446"/>
                  <a:pt x="70896" y="9974"/>
                  <a:pt x="70931" y="8565"/>
                </a:cubicBezTo>
                <a:cubicBezTo>
                  <a:pt x="71913" y="8556"/>
                  <a:pt x="72832" y="8484"/>
                  <a:pt x="73795" y="8467"/>
                </a:cubicBezTo>
                <a:lnTo>
                  <a:pt x="73795" y="8119"/>
                </a:lnTo>
                <a:cubicBezTo>
                  <a:pt x="72823" y="8137"/>
                  <a:pt x="71904" y="8199"/>
                  <a:pt x="70923" y="8208"/>
                </a:cubicBezTo>
                <a:cubicBezTo>
                  <a:pt x="70931" y="6825"/>
                  <a:pt x="70931" y="5442"/>
                  <a:pt x="70940" y="4086"/>
                </a:cubicBezTo>
                <a:cubicBezTo>
                  <a:pt x="71850" y="4015"/>
                  <a:pt x="72805" y="3979"/>
                  <a:pt x="73795" y="3979"/>
                </a:cubicBezTo>
                <a:lnTo>
                  <a:pt x="73795" y="3623"/>
                </a:lnTo>
                <a:cubicBezTo>
                  <a:pt x="73730" y="3622"/>
                  <a:pt x="73666" y="3622"/>
                  <a:pt x="73601" y="3622"/>
                </a:cubicBezTo>
                <a:cubicBezTo>
                  <a:pt x="72670" y="3622"/>
                  <a:pt x="71765" y="3680"/>
                  <a:pt x="70923" y="3730"/>
                </a:cubicBezTo>
                <a:cubicBezTo>
                  <a:pt x="70896" y="2463"/>
                  <a:pt x="70851" y="1205"/>
                  <a:pt x="70735" y="27"/>
                </a:cubicBezTo>
                <a:lnTo>
                  <a:pt x="70378" y="27"/>
                </a:lnTo>
                <a:cubicBezTo>
                  <a:pt x="70494" y="1205"/>
                  <a:pt x="70557" y="2498"/>
                  <a:pt x="70557" y="3747"/>
                </a:cubicBezTo>
                <a:cubicBezTo>
                  <a:pt x="69601" y="3791"/>
                  <a:pt x="68592" y="3814"/>
                  <a:pt x="67585" y="3814"/>
                </a:cubicBezTo>
                <a:cubicBezTo>
                  <a:pt x="66741" y="3814"/>
                  <a:pt x="65898" y="3798"/>
                  <a:pt x="65088" y="3765"/>
                </a:cubicBezTo>
                <a:cubicBezTo>
                  <a:pt x="65124" y="2490"/>
                  <a:pt x="65240" y="1285"/>
                  <a:pt x="65302" y="27"/>
                </a:cubicBezTo>
                <a:lnTo>
                  <a:pt x="64954" y="27"/>
                </a:lnTo>
                <a:cubicBezTo>
                  <a:pt x="64874" y="1276"/>
                  <a:pt x="64785" y="2507"/>
                  <a:pt x="64722" y="3765"/>
                </a:cubicBezTo>
                <a:cubicBezTo>
                  <a:pt x="64644" y="3766"/>
                  <a:pt x="64565" y="3766"/>
                  <a:pt x="64487" y="3766"/>
                </a:cubicBezTo>
                <a:cubicBezTo>
                  <a:pt x="63208" y="3766"/>
                  <a:pt x="61988" y="3700"/>
                  <a:pt x="60753" y="3649"/>
                </a:cubicBezTo>
                <a:cubicBezTo>
                  <a:pt x="60753" y="2409"/>
                  <a:pt x="60672" y="1250"/>
                  <a:pt x="60637" y="45"/>
                </a:cubicBezTo>
                <a:cubicBezTo>
                  <a:pt x="60628" y="45"/>
                  <a:pt x="60619" y="36"/>
                  <a:pt x="60628" y="27"/>
                </a:cubicBezTo>
                <a:lnTo>
                  <a:pt x="60271" y="27"/>
                </a:lnTo>
                <a:cubicBezTo>
                  <a:pt x="60324" y="1214"/>
                  <a:pt x="60405" y="2427"/>
                  <a:pt x="60387" y="3649"/>
                </a:cubicBezTo>
                <a:cubicBezTo>
                  <a:pt x="59823" y="3626"/>
                  <a:pt x="59255" y="3616"/>
                  <a:pt x="58685" y="3616"/>
                </a:cubicBezTo>
                <a:cubicBezTo>
                  <a:pt x="57740" y="3616"/>
                  <a:pt x="56793" y="3643"/>
                  <a:pt x="55864" y="3676"/>
                </a:cubicBezTo>
                <a:cubicBezTo>
                  <a:pt x="55855" y="2454"/>
                  <a:pt x="55864" y="1241"/>
                  <a:pt x="55873" y="27"/>
                </a:cubicBezTo>
                <a:lnTo>
                  <a:pt x="55516" y="27"/>
                </a:lnTo>
                <a:cubicBezTo>
                  <a:pt x="55498" y="1241"/>
                  <a:pt x="55525" y="2490"/>
                  <a:pt x="55498" y="3694"/>
                </a:cubicBezTo>
                <a:cubicBezTo>
                  <a:pt x="54854" y="3721"/>
                  <a:pt x="54193" y="3735"/>
                  <a:pt x="53531" y="3735"/>
                </a:cubicBezTo>
                <a:cubicBezTo>
                  <a:pt x="52681" y="3735"/>
                  <a:pt x="51829" y="3712"/>
                  <a:pt x="51011" y="3667"/>
                </a:cubicBezTo>
                <a:cubicBezTo>
                  <a:pt x="50975" y="2400"/>
                  <a:pt x="50904" y="1169"/>
                  <a:pt x="50743" y="27"/>
                </a:cubicBezTo>
                <a:lnTo>
                  <a:pt x="50377" y="27"/>
                </a:lnTo>
                <a:cubicBezTo>
                  <a:pt x="50556" y="1160"/>
                  <a:pt x="50609" y="2409"/>
                  <a:pt x="50663" y="3667"/>
                </a:cubicBezTo>
                <a:cubicBezTo>
                  <a:pt x="49012" y="3533"/>
                  <a:pt x="47255" y="3507"/>
                  <a:pt x="45578" y="3417"/>
                </a:cubicBezTo>
                <a:cubicBezTo>
                  <a:pt x="45578" y="2258"/>
                  <a:pt x="45614" y="1142"/>
                  <a:pt x="45658" y="27"/>
                </a:cubicBezTo>
                <a:lnTo>
                  <a:pt x="45301" y="27"/>
                </a:lnTo>
                <a:cubicBezTo>
                  <a:pt x="45257" y="1142"/>
                  <a:pt x="45221" y="2258"/>
                  <a:pt x="45221" y="3417"/>
                </a:cubicBezTo>
                <a:cubicBezTo>
                  <a:pt x="44892" y="3397"/>
                  <a:pt x="44565" y="3389"/>
                  <a:pt x="44238" y="3389"/>
                </a:cubicBezTo>
                <a:cubicBezTo>
                  <a:pt x="43178" y="3389"/>
                  <a:pt x="42127" y="3471"/>
                  <a:pt x="41087" y="3471"/>
                </a:cubicBezTo>
                <a:cubicBezTo>
                  <a:pt x="41046" y="3471"/>
                  <a:pt x="41006" y="3471"/>
                  <a:pt x="40966" y="3471"/>
                </a:cubicBezTo>
                <a:cubicBezTo>
                  <a:pt x="40975" y="2302"/>
                  <a:pt x="41046" y="1196"/>
                  <a:pt x="41064" y="27"/>
                </a:cubicBezTo>
                <a:lnTo>
                  <a:pt x="40716" y="27"/>
                </a:lnTo>
                <a:cubicBezTo>
                  <a:pt x="40680" y="1187"/>
                  <a:pt x="40627" y="2311"/>
                  <a:pt x="40618" y="3489"/>
                </a:cubicBezTo>
                <a:cubicBezTo>
                  <a:pt x="38941" y="3515"/>
                  <a:pt x="37156" y="3498"/>
                  <a:pt x="35559" y="3569"/>
                </a:cubicBezTo>
                <a:cubicBezTo>
                  <a:pt x="35479" y="2374"/>
                  <a:pt x="35568" y="1187"/>
                  <a:pt x="35622" y="27"/>
                </a:cubicBezTo>
                <a:lnTo>
                  <a:pt x="35265" y="27"/>
                </a:lnTo>
                <a:cubicBezTo>
                  <a:pt x="35212" y="1160"/>
                  <a:pt x="35131" y="2347"/>
                  <a:pt x="35203" y="3524"/>
                </a:cubicBezTo>
                <a:lnTo>
                  <a:pt x="30394" y="3587"/>
                </a:lnTo>
                <a:cubicBezTo>
                  <a:pt x="30394" y="1847"/>
                  <a:pt x="30350" y="54"/>
                  <a:pt x="30350" y="27"/>
                </a:cubicBezTo>
                <a:lnTo>
                  <a:pt x="29966" y="36"/>
                </a:lnTo>
                <a:cubicBezTo>
                  <a:pt x="29966" y="63"/>
                  <a:pt x="30011" y="1856"/>
                  <a:pt x="30011" y="3587"/>
                </a:cubicBezTo>
                <a:lnTo>
                  <a:pt x="24765" y="3658"/>
                </a:lnTo>
                <a:cubicBezTo>
                  <a:pt x="24881" y="2436"/>
                  <a:pt x="25042" y="830"/>
                  <a:pt x="25122" y="1"/>
                </a:cubicBezTo>
                <a:lnTo>
                  <a:pt x="24738" y="1"/>
                </a:lnTo>
                <a:cubicBezTo>
                  <a:pt x="24649" y="848"/>
                  <a:pt x="24488" y="2454"/>
                  <a:pt x="24381" y="3667"/>
                </a:cubicBezTo>
                <a:lnTo>
                  <a:pt x="18975" y="3739"/>
                </a:lnTo>
                <a:cubicBezTo>
                  <a:pt x="18975" y="2454"/>
                  <a:pt x="18931" y="964"/>
                  <a:pt x="18904" y="1"/>
                </a:cubicBezTo>
                <a:lnTo>
                  <a:pt x="18520" y="1"/>
                </a:lnTo>
                <a:cubicBezTo>
                  <a:pt x="18547" y="964"/>
                  <a:pt x="18592" y="2472"/>
                  <a:pt x="18592" y="3739"/>
                </a:cubicBezTo>
                <a:lnTo>
                  <a:pt x="12829" y="3819"/>
                </a:lnTo>
                <a:cubicBezTo>
                  <a:pt x="12820" y="2302"/>
                  <a:pt x="12802" y="795"/>
                  <a:pt x="12793" y="1"/>
                </a:cubicBezTo>
                <a:lnTo>
                  <a:pt x="12409" y="1"/>
                </a:lnTo>
                <a:cubicBezTo>
                  <a:pt x="12418" y="795"/>
                  <a:pt x="12436" y="2302"/>
                  <a:pt x="12445" y="3819"/>
                </a:cubicBezTo>
                <a:lnTo>
                  <a:pt x="7735" y="3881"/>
                </a:lnTo>
                <a:cubicBezTo>
                  <a:pt x="7735" y="2061"/>
                  <a:pt x="7690" y="54"/>
                  <a:pt x="7690" y="27"/>
                </a:cubicBezTo>
                <a:lnTo>
                  <a:pt x="7307" y="36"/>
                </a:lnTo>
                <a:cubicBezTo>
                  <a:pt x="7307" y="63"/>
                  <a:pt x="7351" y="2070"/>
                  <a:pt x="7351" y="3890"/>
                </a:cubicBezTo>
                <a:lnTo>
                  <a:pt x="1999" y="3962"/>
                </a:lnTo>
                <a:cubicBezTo>
                  <a:pt x="2114" y="2713"/>
                  <a:pt x="2293" y="902"/>
                  <a:pt x="2391" y="1"/>
                </a:cubicBezTo>
                <a:close/>
              </a:path>
            </a:pathLst>
          </a:custGeom>
          <a:solidFill>
            <a:srgbClr val="95739C">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6"/>
          <p:cNvSpPr txBox="1"/>
          <p:nvPr>
            <p:ph hasCustomPrompt="1" type="title"/>
          </p:nvPr>
        </p:nvSpPr>
        <p:spPr>
          <a:xfrm>
            <a:off x="713100" y="2887212"/>
            <a:ext cx="2258100" cy="93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2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22" name="Google Shape;1022;p26"/>
          <p:cNvSpPr txBox="1"/>
          <p:nvPr>
            <p:ph idx="1" type="subTitle"/>
          </p:nvPr>
        </p:nvSpPr>
        <p:spPr>
          <a:xfrm>
            <a:off x="713100" y="3826702"/>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023" name="Google Shape;1023;p26"/>
          <p:cNvSpPr txBox="1"/>
          <p:nvPr>
            <p:ph hasCustomPrompt="1" idx="2" type="title"/>
          </p:nvPr>
        </p:nvSpPr>
        <p:spPr>
          <a:xfrm>
            <a:off x="3442950" y="2887200"/>
            <a:ext cx="2258100" cy="93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200">
                <a:solidFill>
                  <a:schemeClr val="accent5"/>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24" name="Google Shape;1024;p26"/>
          <p:cNvSpPr txBox="1"/>
          <p:nvPr>
            <p:ph idx="3" type="subTitle"/>
          </p:nvPr>
        </p:nvSpPr>
        <p:spPr>
          <a:xfrm>
            <a:off x="3442950" y="3826676"/>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025" name="Google Shape;1025;p26"/>
          <p:cNvSpPr txBox="1"/>
          <p:nvPr>
            <p:ph hasCustomPrompt="1" idx="4" type="title"/>
          </p:nvPr>
        </p:nvSpPr>
        <p:spPr>
          <a:xfrm>
            <a:off x="6172800" y="2887207"/>
            <a:ext cx="2258100" cy="939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2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026" name="Google Shape;1026;p26"/>
          <p:cNvSpPr txBox="1"/>
          <p:nvPr>
            <p:ph idx="5" type="subTitle"/>
          </p:nvPr>
        </p:nvSpPr>
        <p:spPr>
          <a:xfrm>
            <a:off x="6172800" y="3826673"/>
            <a:ext cx="22581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027" name="Google Shape;1027;p26"/>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28" name="Google Shape;1028;p26"/>
          <p:cNvGrpSpPr/>
          <p:nvPr/>
        </p:nvGrpSpPr>
        <p:grpSpPr>
          <a:xfrm>
            <a:off x="130486" y="161645"/>
            <a:ext cx="8715743" cy="4874957"/>
            <a:chOff x="130486" y="161645"/>
            <a:chExt cx="8715743" cy="4874957"/>
          </a:xfrm>
        </p:grpSpPr>
        <p:grpSp>
          <p:nvGrpSpPr>
            <p:cNvPr id="1029" name="Google Shape;1029;p26"/>
            <p:cNvGrpSpPr/>
            <p:nvPr/>
          </p:nvGrpSpPr>
          <p:grpSpPr>
            <a:xfrm rot="-240484">
              <a:off x="317617" y="307452"/>
              <a:ext cx="484997" cy="642904"/>
              <a:chOff x="477400" y="383100"/>
              <a:chExt cx="484975" cy="642875"/>
            </a:xfrm>
          </p:grpSpPr>
          <p:sp>
            <p:nvSpPr>
              <p:cNvPr id="1030" name="Google Shape;1030;p26"/>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6"/>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26"/>
            <p:cNvGrpSpPr/>
            <p:nvPr/>
          </p:nvGrpSpPr>
          <p:grpSpPr>
            <a:xfrm rot="1324746">
              <a:off x="8208453" y="356342"/>
              <a:ext cx="444891" cy="545120"/>
              <a:chOff x="8331913" y="266838"/>
              <a:chExt cx="444875" cy="545100"/>
            </a:xfrm>
          </p:grpSpPr>
          <p:sp>
            <p:nvSpPr>
              <p:cNvPr id="1033" name="Google Shape;1033;p26"/>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6"/>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5" name="Google Shape;1035;p26"/>
            <p:cNvSpPr/>
            <p:nvPr/>
          </p:nvSpPr>
          <p:spPr>
            <a:xfrm>
              <a:off x="386625" y="2626588"/>
              <a:ext cx="221825" cy="219775"/>
            </a:xfrm>
            <a:custGeom>
              <a:rect b="b" l="l" r="r" t="t"/>
              <a:pathLst>
                <a:path extrusionOk="0" h="8791" w="8873">
                  <a:moveTo>
                    <a:pt x="5657" y="0"/>
                  </a:moveTo>
                  <a:cubicBezTo>
                    <a:pt x="5541" y="0"/>
                    <a:pt x="5462" y="101"/>
                    <a:pt x="5414" y="307"/>
                  </a:cubicBezTo>
                  <a:cubicBezTo>
                    <a:pt x="5263" y="809"/>
                    <a:pt x="4913" y="1160"/>
                    <a:pt x="4712" y="1611"/>
                  </a:cubicBezTo>
                  <a:cubicBezTo>
                    <a:pt x="4628" y="1793"/>
                    <a:pt x="4520" y="1874"/>
                    <a:pt x="4397" y="1874"/>
                  </a:cubicBezTo>
                  <a:cubicBezTo>
                    <a:pt x="4301" y="1874"/>
                    <a:pt x="4196" y="1824"/>
                    <a:pt x="4085" y="1736"/>
                  </a:cubicBezTo>
                  <a:cubicBezTo>
                    <a:pt x="3935" y="1661"/>
                    <a:pt x="3835" y="1535"/>
                    <a:pt x="3709" y="1435"/>
                  </a:cubicBezTo>
                  <a:cubicBezTo>
                    <a:pt x="3735" y="1134"/>
                    <a:pt x="3584" y="909"/>
                    <a:pt x="3359" y="759"/>
                  </a:cubicBezTo>
                  <a:cubicBezTo>
                    <a:pt x="3195" y="636"/>
                    <a:pt x="2861" y="572"/>
                    <a:pt x="2550" y="572"/>
                  </a:cubicBezTo>
                  <a:cubicBezTo>
                    <a:pt x="2289" y="572"/>
                    <a:pt x="2044" y="617"/>
                    <a:pt x="1930" y="708"/>
                  </a:cubicBezTo>
                  <a:cubicBezTo>
                    <a:pt x="1629" y="959"/>
                    <a:pt x="1679" y="1410"/>
                    <a:pt x="1980" y="1987"/>
                  </a:cubicBezTo>
                  <a:cubicBezTo>
                    <a:pt x="2231" y="2438"/>
                    <a:pt x="2607" y="2789"/>
                    <a:pt x="3058" y="3139"/>
                  </a:cubicBezTo>
                  <a:cubicBezTo>
                    <a:pt x="2682" y="3390"/>
                    <a:pt x="2356" y="3566"/>
                    <a:pt x="2105" y="3816"/>
                  </a:cubicBezTo>
                  <a:cubicBezTo>
                    <a:pt x="1529" y="4368"/>
                    <a:pt x="777" y="4693"/>
                    <a:pt x="301" y="5320"/>
                  </a:cubicBezTo>
                  <a:cubicBezTo>
                    <a:pt x="0" y="5721"/>
                    <a:pt x="0" y="6147"/>
                    <a:pt x="351" y="6498"/>
                  </a:cubicBezTo>
                  <a:cubicBezTo>
                    <a:pt x="535" y="6710"/>
                    <a:pt x="750" y="6802"/>
                    <a:pt x="979" y="6802"/>
                  </a:cubicBezTo>
                  <a:cubicBezTo>
                    <a:pt x="1157" y="6802"/>
                    <a:pt x="1343" y="6747"/>
                    <a:pt x="1529" y="6648"/>
                  </a:cubicBezTo>
                  <a:cubicBezTo>
                    <a:pt x="1905" y="6448"/>
                    <a:pt x="2281" y="6222"/>
                    <a:pt x="2657" y="6022"/>
                  </a:cubicBezTo>
                  <a:cubicBezTo>
                    <a:pt x="2802" y="5957"/>
                    <a:pt x="2948" y="5851"/>
                    <a:pt x="3107" y="5851"/>
                  </a:cubicBezTo>
                  <a:cubicBezTo>
                    <a:pt x="3194" y="5851"/>
                    <a:pt x="3286" y="5883"/>
                    <a:pt x="3384" y="5972"/>
                  </a:cubicBezTo>
                  <a:cubicBezTo>
                    <a:pt x="3609" y="6197"/>
                    <a:pt x="3785" y="6423"/>
                    <a:pt x="3634" y="6749"/>
                  </a:cubicBezTo>
                  <a:cubicBezTo>
                    <a:pt x="3409" y="7250"/>
                    <a:pt x="3760" y="7726"/>
                    <a:pt x="3785" y="8202"/>
                  </a:cubicBezTo>
                  <a:cubicBezTo>
                    <a:pt x="3785" y="8516"/>
                    <a:pt x="4327" y="8790"/>
                    <a:pt x="4710" y="8790"/>
                  </a:cubicBezTo>
                  <a:cubicBezTo>
                    <a:pt x="4755" y="8790"/>
                    <a:pt x="4798" y="8786"/>
                    <a:pt x="4837" y="8779"/>
                  </a:cubicBezTo>
                  <a:cubicBezTo>
                    <a:pt x="5238" y="8703"/>
                    <a:pt x="5263" y="8378"/>
                    <a:pt x="5339" y="8052"/>
                  </a:cubicBezTo>
                  <a:cubicBezTo>
                    <a:pt x="5489" y="7150"/>
                    <a:pt x="5564" y="6272"/>
                    <a:pt x="5514" y="5370"/>
                  </a:cubicBezTo>
                  <a:cubicBezTo>
                    <a:pt x="5642" y="4820"/>
                    <a:pt x="5744" y="4619"/>
                    <a:pt x="6044" y="4619"/>
                  </a:cubicBezTo>
                  <a:cubicBezTo>
                    <a:pt x="6154" y="4619"/>
                    <a:pt x="6291" y="4646"/>
                    <a:pt x="6466" y="4693"/>
                  </a:cubicBezTo>
                  <a:cubicBezTo>
                    <a:pt x="6918" y="4819"/>
                    <a:pt x="7344" y="4969"/>
                    <a:pt x="7795" y="5094"/>
                  </a:cubicBezTo>
                  <a:cubicBezTo>
                    <a:pt x="7891" y="5122"/>
                    <a:pt x="7986" y="5136"/>
                    <a:pt x="8076" y="5136"/>
                  </a:cubicBezTo>
                  <a:cubicBezTo>
                    <a:pt x="8315" y="5136"/>
                    <a:pt x="8527" y="5037"/>
                    <a:pt x="8672" y="4819"/>
                  </a:cubicBezTo>
                  <a:cubicBezTo>
                    <a:pt x="8872" y="4493"/>
                    <a:pt x="8572" y="4267"/>
                    <a:pt x="8446" y="4017"/>
                  </a:cubicBezTo>
                  <a:cubicBezTo>
                    <a:pt x="8296" y="3766"/>
                    <a:pt x="8045" y="3666"/>
                    <a:pt x="7770" y="3616"/>
                  </a:cubicBezTo>
                  <a:cubicBezTo>
                    <a:pt x="7519" y="3566"/>
                    <a:pt x="7268" y="3515"/>
                    <a:pt x="6993" y="3440"/>
                  </a:cubicBezTo>
                  <a:cubicBezTo>
                    <a:pt x="5715" y="3064"/>
                    <a:pt x="5715" y="3064"/>
                    <a:pt x="6366" y="1886"/>
                  </a:cubicBezTo>
                  <a:cubicBezTo>
                    <a:pt x="6717" y="1285"/>
                    <a:pt x="6742" y="784"/>
                    <a:pt x="6166" y="332"/>
                  </a:cubicBezTo>
                  <a:cubicBezTo>
                    <a:pt x="5946" y="113"/>
                    <a:pt x="5780" y="0"/>
                    <a:pt x="56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6"/>
            <p:cNvSpPr/>
            <p:nvPr/>
          </p:nvSpPr>
          <p:spPr>
            <a:xfrm rot="-1983784">
              <a:off x="6395550" y="181145"/>
              <a:ext cx="163081" cy="308600"/>
            </a:xfrm>
            <a:custGeom>
              <a:rect b="b" l="l" r="r" t="t"/>
              <a:pathLst>
                <a:path extrusionOk="0" h="9155" w="4838">
                  <a:moveTo>
                    <a:pt x="2132" y="1"/>
                  </a:moveTo>
                  <a:cubicBezTo>
                    <a:pt x="1972" y="1"/>
                    <a:pt x="1824" y="119"/>
                    <a:pt x="1705" y="372"/>
                  </a:cubicBezTo>
                  <a:cubicBezTo>
                    <a:pt x="1529" y="547"/>
                    <a:pt x="1479" y="773"/>
                    <a:pt x="1454" y="973"/>
                  </a:cubicBezTo>
                  <a:cubicBezTo>
                    <a:pt x="953" y="1424"/>
                    <a:pt x="752" y="2026"/>
                    <a:pt x="477" y="2577"/>
                  </a:cubicBezTo>
                  <a:cubicBezTo>
                    <a:pt x="126" y="2778"/>
                    <a:pt x="76" y="3053"/>
                    <a:pt x="101" y="3404"/>
                  </a:cubicBezTo>
                  <a:cubicBezTo>
                    <a:pt x="25" y="3680"/>
                    <a:pt x="0" y="3981"/>
                    <a:pt x="226" y="4206"/>
                  </a:cubicBezTo>
                  <a:cubicBezTo>
                    <a:pt x="451" y="4883"/>
                    <a:pt x="552" y="5635"/>
                    <a:pt x="1028" y="6211"/>
                  </a:cubicBezTo>
                  <a:cubicBezTo>
                    <a:pt x="1078" y="6712"/>
                    <a:pt x="1279" y="7189"/>
                    <a:pt x="1504" y="7640"/>
                  </a:cubicBezTo>
                  <a:cubicBezTo>
                    <a:pt x="1479" y="7690"/>
                    <a:pt x="1479" y="7740"/>
                    <a:pt x="1504" y="7765"/>
                  </a:cubicBezTo>
                  <a:cubicBezTo>
                    <a:pt x="1504" y="7790"/>
                    <a:pt x="1504" y="7790"/>
                    <a:pt x="1504" y="7790"/>
                  </a:cubicBezTo>
                  <a:cubicBezTo>
                    <a:pt x="1504" y="7941"/>
                    <a:pt x="1529" y="8091"/>
                    <a:pt x="1680" y="8191"/>
                  </a:cubicBezTo>
                  <a:cubicBezTo>
                    <a:pt x="1680" y="8266"/>
                    <a:pt x="1705" y="8342"/>
                    <a:pt x="1705" y="8392"/>
                  </a:cubicBezTo>
                  <a:cubicBezTo>
                    <a:pt x="1680" y="8692"/>
                    <a:pt x="1680" y="8968"/>
                    <a:pt x="2081" y="8993"/>
                  </a:cubicBezTo>
                  <a:cubicBezTo>
                    <a:pt x="2149" y="9088"/>
                    <a:pt x="2217" y="9154"/>
                    <a:pt x="2285" y="9154"/>
                  </a:cubicBezTo>
                  <a:cubicBezTo>
                    <a:pt x="2342" y="9154"/>
                    <a:pt x="2399" y="9108"/>
                    <a:pt x="2456" y="8993"/>
                  </a:cubicBezTo>
                  <a:cubicBezTo>
                    <a:pt x="2507" y="8943"/>
                    <a:pt x="2507" y="8893"/>
                    <a:pt x="2507" y="8818"/>
                  </a:cubicBezTo>
                  <a:cubicBezTo>
                    <a:pt x="2682" y="8667"/>
                    <a:pt x="2707" y="8442"/>
                    <a:pt x="2707" y="8216"/>
                  </a:cubicBezTo>
                  <a:cubicBezTo>
                    <a:pt x="3334" y="7139"/>
                    <a:pt x="3659" y="5935"/>
                    <a:pt x="4136" y="4808"/>
                  </a:cubicBezTo>
                  <a:cubicBezTo>
                    <a:pt x="4261" y="4707"/>
                    <a:pt x="4311" y="4582"/>
                    <a:pt x="4311" y="4432"/>
                  </a:cubicBezTo>
                  <a:cubicBezTo>
                    <a:pt x="4411" y="4081"/>
                    <a:pt x="4837" y="3780"/>
                    <a:pt x="4487" y="3379"/>
                  </a:cubicBezTo>
                  <a:cubicBezTo>
                    <a:pt x="4286" y="2753"/>
                    <a:pt x="3885" y="2276"/>
                    <a:pt x="3509" y="1775"/>
                  </a:cubicBezTo>
                  <a:cubicBezTo>
                    <a:pt x="3459" y="1499"/>
                    <a:pt x="3359" y="1299"/>
                    <a:pt x="3133" y="1149"/>
                  </a:cubicBezTo>
                  <a:cubicBezTo>
                    <a:pt x="3108" y="1098"/>
                    <a:pt x="3083" y="1048"/>
                    <a:pt x="3033" y="998"/>
                  </a:cubicBezTo>
                  <a:cubicBezTo>
                    <a:pt x="3008" y="697"/>
                    <a:pt x="2782" y="472"/>
                    <a:pt x="2582" y="271"/>
                  </a:cubicBezTo>
                  <a:cubicBezTo>
                    <a:pt x="2429" y="94"/>
                    <a:pt x="2275" y="1"/>
                    <a:pt x="2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6"/>
            <p:cNvSpPr/>
            <p:nvPr/>
          </p:nvSpPr>
          <p:spPr>
            <a:xfrm rot="-5532891">
              <a:off x="8455616" y="4420749"/>
              <a:ext cx="358988" cy="408669"/>
            </a:xfrm>
            <a:custGeom>
              <a:rect b="b" l="l" r="r" t="t"/>
              <a:pathLst>
                <a:path extrusionOk="0" h="12635" w="11099">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8" name="Google Shape;1038;p26"/>
            <p:cNvGrpSpPr/>
            <p:nvPr/>
          </p:nvGrpSpPr>
          <p:grpSpPr>
            <a:xfrm rot="-6152559">
              <a:off x="157340" y="4631333"/>
              <a:ext cx="280060" cy="279622"/>
              <a:chOff x="1527250" y="3032100"/>
              <a:chExt cx="239825" cy="239450"/>
            </a:xfrm>
          </p:grpSpPr>
          <p:sp>
            <p:nvSpPr>
              <p:cNvPr id="1039" name="Google Shape;1039;p26"/>
              <p:cNvSpPr/>
              <p:nvPr/>
            </p:nvSpPr>
            <p:spPr>
              <a:xfrm>
                <a:off x="1623575" y="3032100"/>
                <a:ext cx="72075" cy="80875"/>
              </a:xfrm>
              <a:custGeom>
                <a:rect b="b" l="l" r="r" t="t"/>
                <a:pathLst>
                  <a:path extrusionOk="0" h="3235" w="2883">
                    <a:moveTo>
                      <a:pt x="2038" y="0"/>
                    </a:moveTo>
                    <a:cubicBezTo>
                      <a:pt x="1861" y="0"/>
                      <a:pt x="1664" y="56"/>
                      <a:pt x="1454" y="171"/>
                    </a:cubicBezTo>
                    <a:cubicBezTo>
                      <a:pt x="1078" y="372"/>
                      <a:pt x="727" y="648"/>
                      <a:pt x="477" y="999"/>
                    </a:cubicBezTo>
                    <a:cubicBezTo>
                      <a:pt x="0" y="1675"/>
                      <a:pt x="201" y="2502"/>
                      <a:pt x="1028" y="3004"/>
                    </a:cubicBezTo>
                    <a:cubicBezTo>
                      <a:pt x="1279" y="3156"/>
                      <a:pt x="1489" y="3235"/>
                      <a:pt x="1677" y="3235"/>
                    </a:cubicBezTo>
                    <a:cubicBezTo>
                      <a:pt x="2012" y="3235"/>
                      <a:pt x="2276" y="2983"/>
                      <a:pt x="2582" y="2452"/>
                    </a:cubicBezTo>
                    <a:cubicBezTo>
                      <a:pt x="2782" y="2076"/>
                      <a:pt x="2883" y="1725"/>
                      <a:pt x="2858" y="1450"/>
                    </a:cubicBezTo>
                    <a:cubicBezTo>
                      <a:pt x="2858" y="1174"/>
                      <a:pt x="2858" y="1049"/>
                      <a:pt x="2832" y="923"/>
                    </a:cubicBezTo>
                    <a:cubicBezTo>
                      <a:pt x="2779" y="335"/>
                      <a:pt x="2472" y="0"/>
                      <a:pt x="20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6"/>
              <p:cNvSpPr/>
              <p:nvPr/>
            </p:nvSpPr>
            <p:spPr>
              <a:xfrm>
                <a:off x="1700025" y="3181625"/>
                <a:ext cx="67050" cy="73775"/>
              </a:xfrm>
              <a:custGeom>
                <a:rect b="b" l="l" r="r" t="t"/>
                <a:pathLst>
                  <a:path extrusionOk="0" h="2951" w="2682">
                    <a:moveTo>
                      <a:pt x="1431" y="0"/>
                    </a:moveTo>
                    <a:cubicBezTo>
                      <a:pt x="1196" y="0"/>
                      <a:pt x="974" y="113"/>
                      <a:pt x="752" y="256"/>
                    </a:cubicBezTo>
                    <a:cubicBezTo>
                      <a:pt x="276" y="581"/>
                      <a:pt x="0" y="1033"/>
                      <a:pt x="150" y="1634"/>
                    </a:cubicBezTo>
                    <a:cubicBezTo>
                      <a:pt x="301" y="2236"/>
                      <a:pt x="802" y="2612"/>
                      <a:pt x="1303" y="2887"/>
                    </a:cubicBezTo>
                    <a:cubicBezTo>
                      <a:pt x="1391" y="2931"/>
                      <a:pt x="1484" y="2951"/>
                      <a:pt x="1578" y="2951"/>
                    </a:cubicBezTo>
                    <a:cubicBezTo>
                      <a:pt x="1918" y="2951"/>
                      <a:pt x="2274" y="2694"/>
                      <a:pt x="2431" y="2361"/>
                    </a:cubicBezTo>
                    <a:cubicBezTo>
                      <a:pt x="2556" y="2085"/>
                      <a:pt x="2657" y="1810"/>
                      <a:pt x="2607" y="1534"/>
                    </a:cubicBezTo>
                    <a:cubicBezTo>
                      <a:pt x="2682" y="882"/>
                      <a:pt x="2381" y="456"/>
                      <a:pt x="1855" y="130"/>
                    </a:cubicBezTo>
                    <a:cubicBezTo>
                      <a:pt x="1707" y="38"/>
                      <a:pt x="1567" y="0"/>
                      <a:pt x="1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6"/>
              <p:cNvSpPr/>
              <p:nvPr/>
            </p:nvSpPr>
            <p:spPr>
              <a:xfrm>
                <a:off x="1527250" y="3196275"/>
                <a:ext cx="64400" cy="75275"/>
              </a:xfrm>
              <a:custGeom>
                <a:rect b="b" l="l" r="r" t="t"/>
                <a:pathLst>
                  <a:path extrusionOk="0" h="3011" w="2576">
                    <a:moveTo>
                      <a:pt x="1357" y="1"/>
                    </a:moveTo>
                    <a:cubicBezTo>
                      <a:pt x="1116" y="1"/>
                      <a:pt x="860" y="113"/>
                      <a:pt x="620" y="296"/>
                    </a:cubicBezTo>
                    <a:cubicBezTo>
                      <a:pt x="345" y="497"/>
                      <a:pt x="119" y="747"/>
                      <a:pt x="19" y="1098"/>
                    </a:cubicBezTo>
                    <a:cubicBezTo>
                      <a:pt x="1" y="2346"/>
                      <a:pt x="427" y="3011"/>
                      <a:pt x="1180" y="3011"/>
                    </a:cubicBezTo>
                    <a:cubicBezTo>
                      <a:pt x="1485" y="3011"/>
                      <a:pt x="1844" y="2901"/>
                      <a:pt x="2249" y="2677"/>
                    </a:cubicBezTo>
                    <a:cubicBezTo>
                      <a:pt x="2525" y="2502"/>
                      <a:pt x="2500" y="2301"/>
                      <a:pt x="2274" y="2101"/>
                    </a:cubicBezTo>
                    <a:lnTo>
                      <a:pt x="2274" y="1725"/>
                    </a:lnTo>
                    <a:cubicBezTo>
                      <a:pt x="2575" y="1123"/>
                      <a:pt x="2299" y="597"/>
                      <a:pt x="1873" y="221"/>
                    </a:cubicBezTo>
                    <a:cubicBezTo>
                      <a:pt x="1720" y="68"/>
                      <a:pt x="1543" y="1"/>
                      <a:pt x="1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2" name="Google Shape;1042;p26"/>
            <p:cNvGrpSpPr/>
            <p:nvPr/>
          </p:nvGrpSpPr>
          <p:grpSpPr>
            <a:xfrm rot="3637992">
              <a:off x="5948295" y="4726279"/>
              <a:ext cx="191797" cy="304277"/>
              <a:chOff x="7707175" y="1074324"/>
              <a:chExt cx="191796" cy="304277"/>
            </a:xfrm>
          </p:grpSpPr>
          <p:sp>
            <p:nvSpPr>
              <p:cNvPr id="1043" name="Google Shape;1043;p26"/>
              <p:cNvSpPr/>
              <p:nvPr/>
            </p:nvSpPr>
            <p:spPr>
              <a:xfrm>
                <a:off x="7773074" y="1247243"/>
                <a:ext cx="125898" cy="131358"/>
              </a:xfrm>
              <a:custGeom>
                <a:rect b="b" l="l" r="r" t="t"/>
                <a:pathLst>
                  <a:path extrusionOk="0" h="3897" w="3735">
                    <a:moveTo>
                      <a:pt x="1765" y="0"/>
                    </a:moveTo>
                    <a:cubicBezTo>
                      <a:pt x="1753" y="0"/>
                      <a:pt x="1741" y="0"/>
                      <a:pt x="1729" y="1"/>
                    </a:cubicBezTo>
                    <a:cubicBezTo>
                      <a:pt x="1579" y="1"/>
                      <a:pt x="1404" y="51"/>
                      <a:pt x="1253" y="126"/>
                    </a:cubicBezTo>
                    <a:cubicBezTo>
                      <a:pt x="451" y="577"/>
                      <a:pt x="0" y="2031"/>
                      <a:pt x="351" y="2908"/>
                    </a:cubicBezTo>
                    <a:cubicBezTo>
                      <a:pt x="501" y="3184"/>
                      <a:pt x="752" y="3334"/>
                      <a:pt x="927" y="3560"/>
                    </a:cubicBezTo>
                    <a:cubicBezTo>
                      <a:pt x="1304" y="3783"/>
                      <a:pt x="1647" y="3896"/>
                      <a:pt x="1971" y="3896"/>
                    </a:cubicBezTo>
                    <a:cubicBezTo>
                      <a:pt x="2336" y="3896"/>
                      <a:pt x="2675" y="3752"/>
                      <a:pt x="3008" y="3460"/>
                    </a:cubicBezTo>
                    <a:cubicBezTo>
                      <a:pt x="3509" y="3034"/>
                      <a:pt x="3734" y="2081"/>
                      <a:pt x="3509" y="1430"/>
                    </a:cubicBezTo>
                    <a:cubicBezTo>
                      <a:pt x="3238" y="667"/>
                      <a:pt x="2412" y="0"/>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6"/>
              <p:cNvSpPr/>
              <p:nvPr/>
            </p:nvSpPr>
            <p:spPr>
              <a:xfrm>
                <a:off x="7707175" y="1074324"/>
                <a:ext cx="75201" cy="65527"/>
              </a:xfrm>
              <a:custGeom>
                <a:rect b="b" l="l" r="r" t="t"/>
                <a:pathLst>
                  <a:path extrusionOk="0" h="1944" w="2231">
                    <a:moveTo>
                      <a:pt x="786" y="0"/>
                    </a:moveTo>
                    <a:cubicBezTo>
                      <a:pt x="663" y="0"/>
                      <a:pt x="565" y="70"/>
                      <a:pt x="526" y="244"/>
                    </a:cubicBezTo>
                    <a:cubicBezTo>
                      <a:pt x="351" y="294"/>
                      <a:pt x="276" y="419"/>
                      <a:pt x="276" y="620"/>
                    </a:cubicBezTo>
                    <a:cubicBezTo>
                      <a:pt x="75" y="770"/>
                      <a:pt x="0" y="970"/>
                      <a:pt x="100" y="1221"/>
                    </a:cubicBezTo>
                    <a:cubicBezTo>
                      <a:pt x="123" y="1723"/>
                      <a:pt x="395" y="1851"/>
                      <a:pt x="784" y="1851"/>
                    </a:cubicBezTo>
                    <a:cubicBezTo>
                      <a:pt x="823" y="1851"/>
                      <a:pt x="862" y="1850"/>
                      <a:pt x="902" y="1848"/>
                    </a:cubicBezTo>
                    <a:cubicBezTo>
                      <a:pt x="1106" y="1907"/>
                      <a:pt x="1252" y="1943"/>
                      <a:pt x="1366" y="1943"/>
                    </a:cubicBezTo>
                    <a:cubicBezTo>
                      <a:pt x="1592" y="1943"/>
                      <a:pt x="1697" y="1803"/>
                      <a:pt x="1880" y="1422"/>
                    </a:cubicBezTo>
                    <a:lnTo>
                      <a:pt x="1905" y="1221"/>
                    </a:lnTo>
                    <a:cubicBezTo>
                      <a:pt x="2231" y="569"/>
                      <a:pt x="2231" y="569"/>
                      <a:pt x="1504" y="68"/>
                    </a:cubicBezTo>
                    <a:cubicBezTo>
                      <a:pt x="1454" y="43"/>
                      <a:pt x="1379" y="43"/>
                      <a:pt x="1303" y="43"/>
                    </a:cubicBezTo>
                    <a:cubicBezTo>
                      <a:pt x="1178" y="43"/>
                      <a:pt x="1053" y="18"/>
                      <a:pt x="902" y="18"/>
                    </a:cubicBezTo>
                    <a:cubicBezTo>
                      <a:pt x="862" y="7"/>
                      <a:pt x="823" y="0"/>
                      <a:pt x="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1045" name="Shape 1045"/>
        <p:cNvGrpSpPr/>
        <p:nvPr/>
      </p:nvGrpSpPr>
      <p:grpSpPr>
        <a:xfrm>
          <a:off x="0" y="0"/>
          <a:ext cx="0" cy="0"/>
          <a:chOff x="0" y="0"/>
          <a:chExt cx="0" cy="0"/>
        </a:xfrm>
      </p:grpSpPr>
      <p:sp>
        <p:nvSpPr>
          <p:cNvPr id="1046" name="Google Shape;1046;p27"/>
          <p:cNvSpPr/>
          <p:nvPr/>
        </p:nvSpPr>
        <p:spPr>
          <a:xfrm>
            <a:off x="0" y="-11575"/>
            <a:ext cx="9144062" cy="5157878"/>
          </a:xfrm>
          <a:custGeom>
            <a:rect b="b" l="l" r="r" t="t"/>
            <a:pathLst>
              <a:path extrusionOk="0" h="41626" w="73796">
                <a:moveTo>
                  <a:pt x="60753" y="4015"/>
                </a:moveTo>
                <a:cubicBezTo>
                  <a:pt x="62004" y="4049"/>
                  <a:pt x="63216" y="4123"/>
                  <a:pt x="64501" y="4123"/>
                </a:cubicBezTo>
                <a:cubicBezTo>
                  <a:pt x="64572" y="4123"/>
                  <a:pt x="64642" y="4123"/>
                  <a:pt x="64713" y="4122"/>
                </a:cubicBezTo>
                <a:lnTo>
                  <a:pt x="64713" y="4122"/>
                </a:lnTo>
                <a:cubicBezTo>
                  <a:pt x="64669" y="5469"/>
                  <a:pt x="64660" y="6879"/>
                  <a:pt x="64687" y="8261"/>
                </a:cubicBezTo>
                <a:cubicBezTo>
                  <a:pt x="63654" y="8212"/>
                  <a:pt x="62598" y="8139"/>
                  <a:pt x="61529" y="8139"/>
                </a:cubicBezTo>
                <a:cubicBezTo>
                  <a:pt x="61259" y="8139"/>
                  <a:pt x="60988" y="8144"/>
                  <a:pt x="60717" y="8154"/>
                </a:cubicBezTo>
                <a:cubicBezTo>
                  <a:pt x="60726" y="6789"/>
                  <a:pt x="60735" y="5425"/>
                  <a:pt x="60744" y="4051"/>
                </a:cubicBezTo>
                <a:cubicBezTo>
                  <a:pt x="60735" y="4033"/>
                  <a:pt x="60735" y="4015"/>
                  <a:pt x="60753" y="4015"/>
                </a:cubicBezTo>
                <a:close/>
                <a:moveTo>
                  <a:pt x="70575" y="4113"/>
                </a:moveTo>
                <a:cubicBezTo>
                  <a:pt x="70584" y="5487"/>
                  <a:pt x="70566" y="6852"/>
                  <a:pt x="70566" y="8217"/>
                </a:cubicBezTo>
                <a:cubicBezTo>
                  <a:pt x="69272" y="8262"/>
                  <a:pt x="67919" y="8316"/>
                  <a:pt x="66578" y="8316"/>
                </a:cubicBezTo>
                <a:cubicBezTo>
                  <a:pt x="66060" y="8316"/>
                  <a:pt x="65544" y="8308"/>
                  <a:pt x="65035" y="8288"/>
                </a:cubicBezTo>
                <a:cubicBezTo>
                  <a:pt x="65017" y="6905"/>
                  <a:pt x="65017" y="5469"/>
                  <a:pt x="65079" y="4131"/>
                </a:cubicBezTo>
                <a:cubicBezTo>
                  <a:pt x="65909" y="4151"/>
                  <a:pt x="66757" y="4163"/>
                  <a:pt x="67604" y="4163"/>
                </a:cubicBezTo>
                <a:cubicBezTo>
                  <a:pt x="68607" y="4163"/>
                  <a:pt x="69608" y="4147"/>
                  <a:pt x="70575" y="4113"/>
                </a:cubicBezTo>
                <a:close/>
                <a:moveTo>
                  <a:pt x="58534" y="3970"/>
                </a:moveTo>
                <a:cubicBezTo>
                  <a:pt x="59152" y="3970"/>
                  <a:pt x="59771" y="3981"/>
                  <a:pt x="60387" y="4006"/>
                </a:cubicBezTo>
                <a:cubicBezTo>
                  <a:pt x="60387" y="5398"/>
                  <a:pt x="60369" y="6781"/>
                  <a:pt x="60369" y="8181"/>
                </a:cubicBezTo>
                <a:cubicBezTo>
                  <a:pt x="58879" y="8208"/>
                  <a:pt x="57443" y="8297"/>
                  <a:pt x="55962" y="8333"/>
                </a:cubicBezTo>
                <a:cubicBezTo>
                  <a:pt x="55908" y="6923"/>
                  <a:pt x="55855" y="5505"/>
                  <a:pt x="55864" y="4024"/>
                </a:cubicBezTo>
                <a:cubicBezTo>
                  <a:pt x="56745" y="3992"/>
                  <a:pt x="57639" y="3970"/>
                  <a:pt x="58534" y="3970"/>
                </a:cubicBezTo>
                <a:close/>
                <a:moveTo>
                  <a:pt x="51038" y="4024"/>
                </a:moveTo>
                <a:cubicBezTo>
                  <a:pt x="51914" y="4062"/>
                  <a:pt x="52823" y="4086"/>
                  <a:pt x="53728" y="4086"/>
                </a:cubicBezTo>
                <a:cubicBezTo>
                  <a:pt x="54326" y="4086"/>
                  <a:pt x="54922" y="4076"/>
                  <a:pt x="55507" y="4051"/>
                </a:cubicBezTo>
                <a:lnTo>
                  <a:pt x="55507" y="4051"/>
                </a:lnTo>
                <a:cubicBezTo>
                  <a:pt x="55498" y="5523"/>
                  <a:pt x="55569" y="6914"/>
                  <a:pt x="55605" y="8342"/>
                </a:cubicBezTo>
                <a:cubicBezTo>
                  <a:pt x="54053" y="8360"/>
                  <a:pt x="52545" y="8413"/>
                  <a:pt x="51046" y="8476"/>
                </a:cubicBezTo>
                <a:cubicBezTo>
                  <a:pt x="51091" y="7021"/>
                  <a:pt x="51055" y="5505"/>
                  <a:pt x="51029" y="4060"/>
                </a:cubicBezTo>
                <a:cubicBezTo>
                  <a:pt x="51020" y="4042"/>
                  <a:pt x="51020" y="4033"/>
                  <a:pt x="51038" y="4024"/>
                </a:cubicBezTo>
                <a:close/>
                <a:moveTo>
                  <a:pt x="40618" y="3837"/>
                </a:moveTo>
                <a:lnTo>
                  <a:pt x="40618" y="3837"/>
                </a:lnTo>
                <a:cubicBezTo>
                  <a:pt x="40636" y="5433"/>
                  <a:pt x="40573" y="6941"/>
                  <a:pt x="40564" y="8502"/>
                </a:cubicBezTo>
                <a:cubicBezTo>
                  <a:pt x="40437" y="8498"/>
                  <a:pt x="40309" y="8496"/>
                  <a:pt x="40181" y="8496"/>
                </a:cubicBezTo>
                <a:cubicBezTo>
                  <a:pt x="39468" y="8496"/>
                  <a:pt x="38751" y="8552"/>
                  <a:pt x="38040" y="8583"/>
                </a:cubicBezTo>
                <a:cubicBezTo>
                  <a:pt x="37192" y="8618"/>
                  <a:pt x="36362" y="8609"/>
                  <a:pt x="35551" y="8699"/>
                </a:cubicBezTo>
                <a:lnTo>
                  <a:pt x="35542" y="8663"/>
                </a:lnTo>
                <a:cubicBezTo>
                  <a:pt x="35595" y="7120"/>
                  <a:pt x="35622" y="5505"/>
                  <a:pt x="35568" y="3935"/>
                </a:cubicBezTo>
                <a:cubicBezTo>
                  <a:pt x="37183" y="3837"/>
                  <a:pt x="38941" y="3881"/>
                  <a:pt x="40618" y="3837"/>
                </a:cubicBezTo>
                <a:close/>
                <a:moveTo>
                  <a:pt x="44285" y="3743"/>
                </a:moveTo>
                <a:cubicBezTo>
                  <a:pt x="44599" y="3743"/>
                  <a:pt x="44913" y="3750"/>
                  <a:pt x="45230" y="3765"/>
                </a:cubicBezTo>
                <a:cubicBezTo>
                  <a:pt x="45283" y="5433"/>
                  <a:pt x="45408" y="7004"/>
                  <a:pt x="45426" y="8699"/>
                </a:cubicBezTo>
                <a:cubicBezTo>
                  <a:pt x="43910" y="8654"/>
                  <a:pt x="42420" y="8583"/>
                  <a:pt x="40912" y="8520"/>
                </a:cubicBezTo>
                <a:cubicBezTo>
                  <a:pt x="40939" y="6959"/>
                  <a:pt x="40975" y="5407"/>
                  <a:pt x="40975" y="3828"/>
                </a:cubicBezTo>
                <a:cubicBezTo>
                  <a:pt x="42087" y="3821"/>
                  <a:pt x="43178" y="3743"/>
                  <a:pt x="44285" y="3743"/>
                </a:cubicBezTo>
                <a:close/>
                <a:moveTo>
                  <a:pt x="45596" y="3774"/>
                </a:moveTo>
                <a:cubicBezTo>
                  <a:pt x="47291" y="3854"/>
                  <a:pt x="49021" y="3899"/>
                  <a:pt x="50672" y="4015"/>
                </a:cubicBezTo>
                <a:cubicBezTo>
                  <a:pt x="50699" y="5496"/>
                  <a:pt x="50734" y="7013"/>
                  <a:pt x="50690" y="8502"/>
                </a:cubicBezTo>
                <a:cubicBezTo>
                  <a:pt x="49084" y="8592"/>
                  <a:pt x="47478" y="8699"/>
                  <a:pt x="45783" y="8708"/>
                </a:cubicBezTo>
                <a:cubicBezTo>
                  <a:pt x="45765" y="7030"/>
                  <a:pt x="45640" y="5451"/>
                  <a:pt x="45587" y="3810"/>
                </a:cubicBezTo>
                <a:cubicBezTo>
                  <a:pt x="45587" y="3792"/>
                  <a:pt x="45587" y="3783"/>
                  <a:pt x="45596" y="3774"/>
                </a:cubicBezTo>
                <a:close/>
                <a:moveTo>
                  <a:pt x="7351" y="4274"/>
                </a:moveTo>
                <a:cubicBezTo>
                  <a:pt x="7351" y="4996"/>
                  <a:pt x="7333" y="5665"/>
                  <a:pt x="7307" y="6129"/>
                </a:cubicBezTo>
                <a:cubicBezTo>
                  <a:pt x="7262" y="6923"/>
                  <a:pt x="7164" y="7887"/>
                  <a:pt x="7075" y="8904"/>
                </a:cubicBezTo>
                <a:cubicBezTo>
                  <a:pt x="7066" y="8984"/>
                  <a:pt x="7057" y="9055"/>
                  <a:pt x="7048" y="9136"/>
                </a:cubicBezTo>
                <a:cubicBezTo>
                  <a:pt x="5121" y="9100"/>
                  <a:pt x="3355" y="9064"/>
                  <a:pt x="1927" y="9038"/>
                </a:cubicBezTo>
                <a:cubicBezTo>
                  <a:pt x="1900" y="7280"/>
                  <a:pt x="1874" y="5505"/>
                  <a:pt x="1927" y="4854"/>
                </a:cubicBezTo>
                <a:cubicBezTo>
                  <a:pt x="1936" y="4711"/>
                  <a:pt x="1954" y="4541"/>
                  <a:pt x="1963" y="4345"/>
                </a:cubicBezTo>
                <a:lnTo>
                  <a:pt x="7351" y="4274"/>
                </a:lnTo>
                <a:close/>
                <a:moveTo>
                  <a:pt x="35060" y="3908"/>
                </a:moveTo>
                <a:lnTo>
                  <a:pt x="35060" y="3953"/>
                </a:lnTo>
                <a:lnTo>
                  <a:pt x="35220" y="3953"/>
                </a:lnTo>
                <a:cubicBezTo>
                  <a:pt x="35256" y="5532"/>
                  <a:pt x="35256" y="7146"/>
                  <a:pt x="35176" y="8681"/>
                </a:cubicBezTo>
                <a:cubicBezTo>
                  <a:pt x="34569" y="8797"/>
                  <a:pt x="33071" y="9020"/>
                  <a:pt x="30091" y="9171"/>
                </a:cubicBezTo>
                <a:cubicBezTo>
                  <a:pt x="30100" y="9091"/>
                  <a:pt x="30100" y="9020"/>
                  <a:pt x="30109" y="8939"/>
                </a:cubicBezTo>
                <a:cubicBezTo>
                  <a:pt x="30207" y="7922"/>
                  <a:pt x="30296" y="6950"/>
                  <a:pt x="30350" y="6147"/>
                </a:cubicBezTo>
                <a:cubicBezTo>
                  <a:pt x="30376" y="5621"/>
                  <a:pt x="30394" y="4818"/>
                  <a:pt x="30394" y="3970"/>
                </a:cubicBezTo>
                <a:lnTo>
                  <a:pt x="35060" y="3908"/>
                </a:lnTo>
                <a:close/>
                <a:moveTo>
                  <a:pt x="12445" y="4202"/>
                </a:moveTo>
                <a:cubicBezTo>
                  <a:pt x="12454" y="5309"/>
                  <a:pt x="12454" y="6370"/>
                  <a:pt x="12454" y="7137"/>
                </a:cubicBezTo>
                <a:cubicBezTo>
                  <a:pt x="12454" y="7655"/>
                  <a:pt x="12445" y="8377"/>
                  <a:pt x="12436" y="9225"/>
                </a:cubicBezTo>
                <a:cubicBezTo>
                  <a:pt x="10723" y="9198"/>
                  <a:pt x="9028" y="9171"/>
                  <a:pt x="7431" y="9145"/>
                </a:cubicBezTo>
                <a:cubicBezTo>
                  <a:pt x="7440" y="9073"/>
                  <a:pt x="7449" y="9011"/>
                  <a:pt x="7449" y="8939"/>
                </a:cubicBezTo>
                <a:cubicBezTo>
                  <a:pt x="7547" y="7922"/>
                  <a:pt x="7646" y="6950"/>
                  <a:pt x="7690" y="6147"/>
                </a:cubicBezTo>
                <a:cubicBezTo>
                  <a:pt x="7717" y="5683"/>
                  <a:pt x="7735" y="5005"/>
                  <a:pt x="7735" y="4265"/>
                </a:cubicBezTo>
                <a:lnTo>
                  <a:pt x="12445" y="4202"/>
                </a:lnTo>
                <a:close/>
                <a:moveTo>
                  <a:pt x="18592" y="4122"/>
                </a:moveTo>
                <a:lnTo>
                  <a:pt x="18592" y="4122"/>
                </a:lnTo>
                <a:cubicBezTo>
                  <a:pt x="18583" y="4961"/>
                  <a:pt x="18556" y="5648"/>
                  <a:pt x="18485" y="5933"/>
                </a:cubicBezTo>
                <a:cubicBezTo>
                  <a:pt x="18386" y="6361"/>
                  <a:pt x="18395" y="7628"/>
                  <a:pt x="18467" y="9305"/>
                </a:cubicBezTo>
                <a:cubicBezTo>
                  <a:pt x="16647" y="9287"/>
                  <a:pt x="14729" y="9261"/>
                  <a:pt x="12829" y="9234"/>
                </a:cubicBezTo>
                <a:cubicBezTo>
                  <a:pt x="12829" y="8386"/>
                  <a:pt x="12838" y="7655"/>
                  <a:pt x="12838" y="7137"/>
                </a:cubicBezTo>
                <a:cubicBezTo>
                  <a:pt x="12838" y="6370"/>
                  <a:pt x="12838" y="5300"/>
                  <a:pt x="12829" y="4202"/>
                </a:cubicBezTo>
                <a:lnTo>
                  <a:pt x="18592" y="4122"/>
                </a:lnTo>
                <a:close/>
                <a:moveTo>
                  <a:pt x="30011" y="3970"/>
                </a:moveTo>
                <a:cubicBezTo>
                  <a:pt x="30011" y="4809"/>
                  <a:pt x="29993" y="5603"/>
                  <a:pt x="29966" y="6129"/>
                </a:cubicBezTo>
                <a:cubicBezTo>
                  <a:pt x="29912" y="6923"/>
                  <a:pt x="29823" y="7887"/>
                  <a:pt x="29725" y="8904"/>
                </a:cubicBezTo>
                <a:cubicBezTo>
                  <a:pt x="29716" y="9002"/>
                  <a:pt x="29707" y="9091"/>
                  <a:pt x="29698" y="9189"/>
                </a:cubicBezTo>
                <a:cubicBezTo>
                  <a:pt x="28503" y="9243"/>
                  <a:pt x="27076" y="9287"/>
                  <a:pt x="25389" y="9305"/>
                </a:cubicBezTo>
                <a:cubicBezTo>
                  <a:pt x="25158" y="9305"/>
                  <a:pt x="24917" y="9314"/>
                  <a:pt x="24667" y="9314"/>
                </a:cubicBezTo>
                <a:cubicBezTo>
                  <a:pt x="24667" y="9270"/>
                  <a:pt x="24667" y="9234"/>
                  <a:pt x="24658" y="9189"/>
                </a:cubicBezTo>
                <a:cubicBezTo>
                  <a:pt x="24640" y="7387"/>
                  <a:pt x="24613" y="5523"/>
                  <a:pt x="24658" y="4854"/>
                </a:cubicBezTo>
                <a:cubicBezTo>
                  <a:pt x="24676" y="4640"/>
                  <a:pt x="24703" y="4363"/>
                  <a:pt x="24729" y="4042"/>
                </a:cubicBezTo>
                <a:lnTo>
                  <a:pt x="30011" y="3970"/>
                </a:lnTo>
                <a:close/>
                <a:moveTo>
                  <a:pt x="24346" y="4051"/>
                </a:moveTo>
                <a:lnTo>
                  <a:pt x="24346" y="4051"/>
                </a:lnTo>
                <a:cubicBezTo>
                  <a:pt x="24319" y="4354"/>
                  <a:pt x="24292" y="4622"/>
                  <a:pt x="24274" y="4827"/>
                </a:cubicBezTo>
                <a:cubicBezTo>
                  <a:pt x="24221" y="5514"/>
                  <a:pt x="24248" y="7387"/>
                  <a:pt x="24274" y="9198"/>
                </a:cubicBezTo>
                <a:cubicBezTo>
                  <a:pt x="24274" y="9234"/>
                  <a:pt x="24283" y="9278"/>
                  <a:pt x="24283" y="9314"/>
                </a:cubicBezTo>
                <a:cubicBezTo>
                  <a:pt x="23633" y="9318"/>
                  <a:pt x="22932" y="9320"/>
                  <a:pt x="22192" y="9320"/>
                </a:cubicBezTo>
                <a:cubicBezTo>
                  <a:pt x="21146" y="9320"/>
                  <a:pt x="20021" y="9316"/>
                  <a:pt x="18850" y="9305"/>
                </a:cubicBezTo>
                <a:cubicBezTo>
                  <a:pt x="18788" y="7762"/>
                  <a:pt x="18770" y="6415"/>
                  <a:pt x="18859" y="6022"/>
                </a:cubicBezTo>
                <a:cubicBezTo>
                  <a:pt x="18931" y="5710"/>
                  <a:pt x="18966" y="4987"/>
                  <a:pt x="18975" y="4122"/>
                </a:cubicBezTo>
                <a:lnTo>
                  <a:pt x="24346" y="4051"/>
                </a:lnTo>
                <a:close/>
                <a:moveTo>
                  <a:pt x="70557" y="8574"/>
                </a:moveTo>
                <a:lnTo>
                  <a:pt x="70557" y="8574"/>
                </a:lnTo>
                <a:cubicBezTo>
                  <a:pt x="70566" y="9983"/>
                  <a:pt x="70557" y="11473"/>
                  <a:pt x="70503" y="12874"/>
                </a:cubicBezTo>
                <a:cubicBezTo>
                  <a:pt x="68826" y="13097"/>
                  <a:pt x="67006" y="13186"/>
                  <a:pt x="65142" y="13230"/>
                </a:cubicBezTo>
                <a:cubicBezTo>
                  <a:pt x="65124" y="11687"/>
                  <a:pt x="65052" y="10197"/>
                  <a:pt x="65035" y="8645"/>
                </a:cubicBezTo>
                <a:lnTo>
                  <a:pt x="65035" y="8645"/>
                </a:lnTo>
                <a:cubicBezTo>
                  <a:pt x="65544" y="8665"/>
                  <a:pt x="66060" y="8673"/>
                  <a:pt x="66576" y="8673"/>
                </a:cubicBezTo>
                <a:cubicBezTo>
                  <a:pt x="67914" y="8673"/>
                  <a:pt x="69263" y="8619"/>
                  <a:pt x="70557" y="8574"/>
                </a:cubicBezTo>
                <a:close/>
                <a:moveTo>
                  <a:pt x="61617" y="8494"/>
                </a:moveTo>
                <a:cubicBezTo>
                  <a:pt x="62659" y="8494"/>
                  <a:pt x="63689" y="8558"/>
                  <a:pt x="64687" y="8627"/>
                </a:cubicBezTo>
                <a:cubicBezTo>
                  <a:pt x="64696" y="10188"/>
                  <a:pt x="64767" y="11687"/>
                  <a:pt x="64785" y="13239"/>
                </a:cubicBezTo>
                <a:cubicBezTo>
                  <a:pt x="63429" y="13284"/>
                  <a:pt x="62073" y="13320"/>
                  <a:pt x="60726" y="13382"/>
                </a:cubicBezTo>
                <a:cubicBezTo>
                  <a:pt x="60726" y="11785"/>
                  <a:pt x="60735" y="10126"/>
                  <a:pt x="60717" y="8511"/>
                </a:cubicBezTo>
                <a:cubicBezTo>
                  <a:pt x="61018" y="8499"/>
                  <a:pt x="61318" y="8494"/>
                  <a:pt x="61617" y="8494"/>
                </a:cubicBezTo>
                <a:close/>
                <a:moveTo>
                  <a:pt x="50627" y="8850"/>
                </a:moveTo>
                <a:cubicBezTo>
                  <a:pt x="50699" y="8859"/>
                  <a:pt x="50672" y="8886"/>
                  <a:pt x="50681" y="8957"/>
                </a:cubicBezTo>
                <a:cubicBezTo>
                  <a:pt x="50699" y="9100"/>
                  <a:pt x="50672" y="9305"/>
                  <a:pt x="50672" y="9403"/>
                </a:cubicBezTo>
                <a:cubicBezTo>
                  <a:pt x="50627" y="10777"/>
                  <a:pt x="50583" y="12196"/>
                  <a:pt x="50493" y="13480"/>
                </a:cubicBezTo>
                <a:cubicBezTo>
                  <a:pt x="49890" y="13470"/>
                  <a:pt x="49281" y="13464"/>
                  <a:pt x="48672" y="13464"/>
                </a:cubicBezTo>
                <a:cubicBezTo>
                  <a:pt x="47677" y="13464"/>
                  <a:pt x="46683" y="13481"/>
                  <a:pt x="45721" y="13525"/>
                </a:cubicBezTo>
                <a:cubicBezTo>
                  <a:pt x="45792" y="12080"/>
                  <a:pt x="45801" y="10581"/>
                  <a:pt x="45792" y="9064"/>
                </a:cubicBezTo>
                <a:cubicBezTo>
                  <a:pt x="47041" y="9064"/>
                  <a:pt x="48227" y="8984"/>
                  <a:pt x="49441" y="8922"/>
                </a:cubicBezTo>
                <a:cubicBezTo>
                  <a:pt x="49717" y="8913"/>
                  <a:pt x="50029" y="8895"/>
                  <a:pt x="50333" y="8877"/>
                </a:cubicBezTo>
                <a:cubicBezTo>
                  <a:pt x="50431" y="8868"/>
                  <a:pt x="50574" y="8850"/>
                  <a:pt x="50627" y="8850"/>
                </a:cubicBezTo>
                <a:close/>
                <a:moveTo>
                  <a:pt x="60369" y="8529"/>
                </a:moveTo>
                <a:cubicBezTo>
                  <a:pt x="60378" y="10171"/>
                  <a:pt x="60360" y="11776"/>
                  <a:pt x="60378" y="13391"/>
                </a:cubicBezTo>
                <a:cubicBezTo>
                  <a:pt x="58942" y="13471"/>
                  <a:pt x="57478" y="13525"/>
                  <a:pt x="55989" y="13543"/>
                </a:cubicBezTo>
                <a:cubicBezTo>
                  <a:pt x="56007" y="11928"/>
                  <a:pt x="56042" y="10269"/>
                  <a:pt x="55971" y="8690"/>
                </a:cubicBezTo>
                <a:cubicBezTo>
                  <a:pt x="57452" y="8645"/>
                  <a:pt x="58879" y="8565"/>
                  <a:pt x="60369" y="8529"/>
                </a:cubicBezTo>
                <a:close/>
                <a:moveTo>
                  <a:pt x="55623" y="8699"/>
                </a:moveTo>
                <a:cubicBezTo>
                  <a:pt x="55694" y="10287"/>
                  <a:pt x="55650" y="11928"/>
                  <a:pt x="55632" y="13543"/>
                </a:cubicBezTo>
                <a:cubicBezTo>
                  <a:pt x="55458" y="13544"/>
                  <a:pt x="55285" y="13544"/>
                  <a:pt x="55113" y="13544"/>
                </a:cubicBezTo>
                <a:cubicBezTo>
                  <a:pt x="53672" y="13544"/>
                  <a:pt x="52268" y="13513"/>
                  <a:pt x="50850" y="13489"/>
                </a:cubicBezTo>
                <a:cubicBezTo>
                  <a:pt x="50939" y="11964"/>
                  <a:pt x="51011" y="10420"/>
                  <a:pt x="51046" y="8832"/>
                </a:cubicBezTo>
                <a:cubicBezTo>
                  <a:pt x="52554" y="8770"/>
                  <a:pt x="54071" y="8716"/>
                  <a:pt x="55623" y="8699"/>
                </a:cubicBezTo>
                <a:close/>
                <a:moveTo>
                  <a:pt x="40924" y="8876"/>
                </a:moveTo>
                <a:cubicBezTo>
                  <a:pt x="40926" y="8876"/>
                  <a:pt x="40928" y="8876"/>
                  <a:pt x="40930" y="8877"/>
                </a:cubicBezTo>
                <a:cubicBezTo>
                  <a:pt x="42420" y="8939"/>
                  <a:pt x="43910" y="9011"/>
                  <a:pt x="45426" y="9046"/>
                </a:cubicBezTo>
                <a:cubicBezTo>
                  <a:pt x="45462" y="10563"/>
                  <a:pt x="45426" y="12080"/>
                  <a:pt x="45364" y="13534"/>
                </a:cubicBezTo>
                <a:cubicBezTo>
                  <a:pt x="43865" y="13614"/>
                  <a:pt x="42384" y="13703"/>
                  <a:pt x="40894" y="13792"/>
                </a:cubicBezTo>
                <a:cubicBezTo>
                  <a:pt x="40921" y="12187"/>
                  <a:pt x="40912" y="10501"/>
                  <a:pt x="40912" y="8904"/>
                </a:cubicBezTo>
                <a:cubicBezTo>
                  <a:pt x="40896" y="8904"/>
                  <a:pt x="40909" y="8876"/>
                  <a:pt x="40924" y="8876"/>
                </a:cubicBezTo>
                <a:close/>
                <a:moveTo>
                  <a:pt x="40145" y="8849"/>
                </a:moveTo>
                <a:cubicBezTo>
                  <a:pt x="40282" y="8849"/>
                  <a:pt x="40420" y="8852"/>
                  <a:pt x="40555" y="8859"/>
                </a:cubicBezTo>
                <a:cubicBezTo>
                  <a:pt x="40573" y="10510"/>
                  <a:pt x="40555" y="12169"/>
                  <a:pt x="40537" y="13801"/>
                </a:cubicBezTo>
                <a:cubicBezTo>
                  <a:pt x="38825" y="13891"/>
                  <a:pt x="37094" y="13953"/>
                  <a:pt x="35381" y="14042"/>
                </a:cubicBezTo>
                <a:cubicBezTo>
                  <a:pt x="35479" y="12419"/>
                  <a:pt x="35488" y="10715"/>
                  <a:pt x="35533" y="9046"/>
                </a:cubicBezTo>
                <a:cubicBezTo>
                  <a:pt x="36853" y="8957"/>
                  <a:pt x="38218" y="8931"/>
                  <a:pt x="39583" y="8859"/>
                </a:cubicBezTo>
                <a:cubicBezTo>
                  <a:pt x="39768" y="8854"/>
                  <a:pt x="39957" y="8849"/>
                  <a:pt x="40145" y="8849"/>
                </a:cubicBezTo>
                <a:close/>
                <a:moveTo>
                  <a:pt x="35176" y="9073"/>
                </a:moveTo>
                <a:lnTo>
                  <a:pt x="35176" y="9073"/>
                </a:lnTo>
                <a:cubicBezTo>
                  <a:pt x="35122" y="10724"/>
                  <a:pt x="35131" y="12436"/>
                  <a:pt x="35024" y="14024"/>
                </a:cubicBezTo>
                <a:cubicBezTo>
                  <a:pt x="34293" y="14078"/>
                  <a:pt x="32428" y="14123"/>
                  <a:pt x="29850" y="14149"/>
                </a:cubicBezTo>
                <a:cubicBezTo>
                  <a:pt x="29805" y="13561"/>
                  <a:pt x="29796" y="12963"/>
                  <a:pt x="29832" y="12321"/>
                </a:cubicBezTo>
                <a:cubicBezTo>
                  <a:pt x="29877" y="11473"/>
                  <a:pt x="29957" y="10518"/>
                  <a:pt x="30055" y="9555"/>
                </a:cubicBezTo>
                <a:cubicBezTo>
                  <a:pt x="32990" y="9412"/>
                  <a:pt x="34498" y="9198"/>
                  <a:pt x="35176" y="9073"/>
                </a:cubicBezTo>
                <a:close/>
                <a:moveTo>
                  <a:pt x="29663" y="9573"/>
                </a:moveTo>
                <a:cubicBezTo>
                  <a:pt x="29573" y="10518"/>
                  <a:pt x="29493" y="11464"/>
                  <a:pt x="29449" y="12303"/>
                </a:cubicBezTo>
                <a:cubicBezTo>
                  <a:pt x="29413" y="12954"/>
                  <a:pt x="29422" y="13561"/>
                  <a:pt x="29466" y="14158"/>
                </a:cubicBezTo>
                <a:cubicBezTo>
                  <a:pt x="28030" y="14176"/>
                  <a:pt x="26398" y="14185"/>
                  <a:pt x="24631" y="14194"/>
                </a:cubicBezTo>
                <a:cubicBezTo>
                  <a:pt x="24631" y="13792"/>
                  <a:pt x="24640" y="13462"/>
                  <a:pt x="24658" y="13248"/>
                </a:cubicBezTo>
                <a:cubicBezTo>
                  <a:pt x="24711" y="12767"/>
                  <a:pt x="24694" y="11321"/>
                  <a:pt x="24667" y="9698"/>
                </a:cubicBezTo>
                <a:cubicBezTo>
                  <a:pt x="24917" y="9698"/>
                  <a:pt x="25166" y="9698"/>
                  <a:pt x="25398" y="9689"/>
                </a:cubicBezTo>
                <a:cubicBezTo>
                  <a:pt x="27058" y="9671"/>
                  <a:pt x="28476" y="9626"/>
                  <a:pt x="29663" y="9573"/>
                </a:cubicBezTo>
                <a:close/>
                <a:moveTo>
                  <a:pt x="1927" y="9421"/>
                </a:moveTo>
                <a:cubicBezTo>
                  <a:pt x="3355" y="9448"/>
                  <a:pt x="5103" y="9484"/>
                  <a:pt x="7012" y="9519"/>
                </a:cubicBezTo>
                <a:cubicBezTo>
                  <a:pt x="6923" y="10483"/>
                  <a:pt x="6834" y="11446"/>
                  <a:pt x="6789" y="12303"/>
                </a:cubicBezTo>
                <a:cubicBezTo>
                  <a:pt x="6753" y="12963"/>
                  <a:pt x="6771" y="13587"/>
                  <a:pt x="6807" y="14203"/>
                </a:cubicBezTo>
                <a:cubicBezTo>
                  <a:pt x="5112" y="14194"/>
                  <a:pt x="3462" y="14194"/>
                  <a:pt x="1900" y="14185"/>
                </a:cubicBezTo>
                <a:cubicBezTo>
                  <a:pt x="1900" y="13784"/>
                  <a:pt x="1900" y="13453"/>
                  <a:pt x="1927" y="13248"/>
                </a:cubicBezTo>
                <a:cubicBezTo>
                  <a:pt x="1972" y="12740"/>
                  <a:pt x="1954" y="11152"/>
                  <a:pt x="1927" y="9421"/>
                </a:cubicBezTo>
                <a:close/>
                <a:moveTo>
                  <a:pt x="7396" y="9528"/>
                </a:moveTo>
                <a:cubicBezTo>
                  <a:pt x="9002" y="9555"/>
                  <a:pt x="10705" y="9591"/>
                  <a:pt x="12436" y="9609"/>
                </a:cubicBezTo>
                <a:cubicBezTo>
                  <a:pt x="12436" y="9680"/>
                  <a:pt x="12436" y="9742"/>
                  <a:pt x="12436" y="9805"/>
                </a:cubicBezTo>
                <a:cubicBezTo>
                  <a:pt x="12427" y="11179"/>
                  <a:pt x="12409" y="12775"/>
                  <a:pt x="12409" y="14212"/>
                </a:cubicBezTo>
                <a:cubicBezTo>
                  <a:pt x="10652" y="14212"/>
                  <a:pt x="8903" y="14203"/>
                  <a:pt x="7191" y="14203"/>
                </a:cubicBezTo>
                <a:cubicBezTo>
                  <a:pt x="7155" y="13587"/>
                  <a:pt x="7137" y="12981"/>
                  <a:pt x="7173" y="12321"/>
                </a:cubicBezTo>
                <a:cubicBezTo>
                  <a:pt x="7217" y="11464"/>
                  <a:pt x="7307" y="10501"/>
                  <a:pt x="7396" y="9528"/>
                </a:cubicBezTo>
                <a:close/>
                <a:moveTo>
                  <a:pt x="12820" y="9617"/>
                </a:moveTo>
                <a:cubicBezTo>
                  <a:pt x="14729" y="9644"/>
                  <a:pt x="16656" y="9671"/>
                  <a:pt x="18476" y="9689"/>
                </a:cubicBezTo>
                <a:cubicBezTo>
                  <a:pt x="18529" y="10813"/>
                  <a:pt x="18592" y="12106"/>
                  <a:pt x="18672" y="13436"/>
                </a:cubicBezTo>
                <a:cubicBezTo>
                  <a:pt x="18681" y="13712"/>
                  <a:pt x="18699" y="13971"/>
                  <a:pt x="18708" y="14212"/>
                </a:cubicBezTo>
                <a:lnTo>
                  <a:pt x="12793" y="14212"/>
                </a:lnTo>
                <a:cubicBezTo>
                  <a:pt x="12793" y="12784"/>
                  <a:pt x="12811" y="11179"/>
                  <a:pt x="12820" y="9814"/>
                </a:cubicBezTo>
                <a:cubicBezTo>
                  <a:pt x="12820" y="9742"/>
                  <a:pt x="12820" y="9680"/>
                  <a:pt x="12820" y="9617"/>
                </a:cubicBezTo>
                <a:close/>
                <a:moveTo>
                  <a:pt x="18868" y="9689"/>
                </a:moveTo>
                <a:lnTo>
                  <a:pt x="18868" y="9689"/>
                </a:lnTo>
                <a:cubicBezTo>
                  <a:pt x="20197" y="9698"/>
                  <a:pt x="21473" y="9707"/>
                  <a:pt x="22633" y="9707"/>
                </a:cubicBezTo>
                <a:cubicBezTo>
                  <a:pt x="23213" y="9707"/>
                  <a:pt x="23766" y="9707"/>
                  <a:pt x="24283" y="9698"/>
                </a:cubicBezTo>
                <a:lnTo>
                  <a:pt x="24283" y="9698"/>
                </a:lnTo>
                <a:cubicBezTo>
                  <a:pt x="24310" y="11259"/>
                  <a:pt x="24328" y="12758"/>
                  <a:pt x="24274" y="13213"/>
                </a:cubicBezTo>
                <a:cubicBezTo>
                  <a:pt x="24257" y="13436"/>
                  <a:pt x="24248" y="13784"/>
                  <a:pt x="24248" y="14194"/>
                </a:cubicBezTo>
                <a:cubicBezTo>
                  <a:pt x="22624" y="14203"/>
                  <a:pt x="20893" y="14212"/>
                  <a:pt x="19100" y="14212"/>
                </a:cubicBezTo>
                <a:cubicBezTo>
                  <a:pt x="19082" y="13971"/>
                  <a:pt x="19064" y="13703"/>
                  <a:pt x="19056" y="13418"/>
                </a:cubicBezTo>
                <a:cubicBezTo>
                  <a:pt x="18993" y="12347"/>
                  <a:pt x="18922" y="10973"/>
                  <a:pt x="18868" y="9689"/>
                </a:cubicBezTo>
                <a:close/>
                <a:moveTo>
                  <a:pt x="50841" y="13846"/>
                </a:moveTo>
                <a:cubicBezTo>
                  <a:pt x="52169" y="13868"/>
                  <a:pt x="53522" y="13904"/>
                  <a:pt x="54863" y="13904"/>
                </a:cubicBezTo>
                <a:cubicBezTo>
                  <a:pt x="55117" y="13904"/>
                  <a:pt x="55370" y="13902"/>
                  <a:pt x="55623" y="13900"/>
                </a:cubicBezTo>
                <a:lnTo>
                  <a:pt x="55623" y="13900"/>
                </a:lnTo>
                <a:cubicBezTo>
                  <a:pt x="55605" y="15577"/>
                  <a:pt x="55543" y="17245"/>
                  <a:pt x="55578" y="18940"/>
                </a:cubicBezTo>
                <a:cubicBezTo>
                  <a:pt x="54160" y="18891"/>
                  <a:pt x="52742" y="18850"/>
                  <a:pt x="51283" y="18850"/>
                </a:cubicBezTo>
                <a:cubicBezTo>
                  <a:pt x="51145" y="18850"/>
                  <a:pt x="51007" y="18850"/>
                  <a:pt x="50868" y="18851"/>
                </a:cubicBezTo>
                <a:cubicBezTo>
                  <a:pt x="50743" y="17290"/>
                  <a:pt x="50734" y="15479"/>
                  <a:pt x="50823" y="13873"/>
                </a:cubicBezTo>
                <a:cubicBezTo>
                  <a:pt x="50823" y="13864"/>
                  <a:pt x="50823" y="13846"/>
                  <a:pt x="50841" y="13846"/>
                </a:cubicBezTo>
                <a:close/>
                <a:moveTo>
                  <a:pt x="48577" y="13820"/>
                </a:moveTo>
                <a:cubicBezTo>
                  <a:pt x="49209" y="13820"/>
                  <a:pt x="49844" y="13826"/>
                  <a:pt x="50475" y="13837"/>
                </a:cubicBezTo>
                <a:cubicBezTo>
                  <a:pt x="50377" y="15452"/>
                  <a:pt x="50386" y="17281"/>
                  <a:pt x="50520" y="18851"/>
                </a:cubicBezTo>
                <a:cubicBezTo>
                  <a:pt x="50425" y="18850"/>
                  <a:pt x="50331" y="18850"/>
                  <a:pt x="50236" y="18850"/>
                </a:cubicBezTo>
                <a:cubicBezTo>
                  <a:pt x="48697" y="18850"/>
                  <a:pt x="47217" y="18916"/>
                  <a:pt x="45729" y="18958"/>
                </a:cubicBezTo>
                <a:cubicBezTo>
                  <a:pt x="45676" y="17307"/>
                  <a:pt x="45640" y="15541"/>
                  <a:pt x="45712" y="13873"/>
                </a:cubicBezTo>
                <a:cubicBezTo>
                  <a:pt x="46650" y="13835"/>
                  <a:pt x="47611" y="13820"/>
                  <a:pt x="48577" y="13820"/>
                </a:cubicBezTo>
                <a:close/>
                <a:moveTo>
                  <a:pt x="60378" y="13748"/>
                </a:moveTo>
                <a:cubicBezTo>
                  <a:pt x="60405" y="15603"/>
                  <a:pt x="60565" y="17388"/>
                  <a:pt x="60699" y="19109"/>
                </a:cubicBezTo>
                <a:cubicBezTo>
                  <a:pt x="59084" y="19083"/>
                  <a:pt x="57487" y="19029"/>
                  <a:pt x="55935" y="18940"/>
                </a:cubicBezTo>
                <a:cubicBezTo>
                  <a:pt x="55899" y="17245"/>
                  <a:pt x="55962" y="15577"/>
                  <a:pt x="55971" y="13900"/>
                </a:cubicBezTo>
                <a:cubicBezTo>
                  <a:pt x="57478" y="13882"/>
                  <a:pt x="58924" y="13810"/>
                  <a:pt x="60378" y="13748"/>
                </a:cubicBezTo>
                <a:close/>
                <a:moveTo>
                  <a:pt x="64776" y="13596"/>
                </a:moveTo>
                <a:cubicBezTo>
                  <a:pt x="64812" y="13623"/>
                  <a:pt x="64794" y="13694"/>
                  <a:pt x="64794" y="13748"/>
                </a:cubicBezTo>
                <a:cubicBezTo>
                  <a:pt x="64803" y="15532"/>
                  <a:pt x="64758" y="17388"/>
                  <a:pt x="64776" y="19190"/>
                </a:cubicBezTo>
                <a:cubicBezTo>
                  <a:pt x="63536" y="19163"/>
                  <a:pt x="62323" y="19118"/>
                  <a:pt x="61065" y="19109"/>
                </a:cubicBezTo>
                <a:cubicBezTo>
                  <a:pt x="60904" y="17361"/>
                  <a:pt x="60770" y="15595"/>
                  <a:pt x="60726" y="13730"/>
                </a:cubicBezTo>
                <a:cubicBezTo>
                  <a:pt x="62073" y="13676"/>
                  <a:pt x="63429" y="13641"/>
                  <a:pt x="64776" y="13596"/>
                </a:cubicBezTo>
                <a:close/>
                <a:moveTo>
                  <a:pt x="70458" y="13227"/>
                </a:moveTo>
                <a:cubicBezTo>
                  <a:pt x="70487" y="13227"/>
                  <a:pt x="70494" y="13253"/>
                  <a:pt x="70494" y="13382"/>
                </a:cubicBezTo>
                <a:cubicBezTo>
                  <a:pt x="70494" y="13766"/>
                  <a:pt x="70459" y="14247"/>
                  <a:pt x="70441" y="14604"/>
                </a:cubicBezTo>
                <a:cubicBezTo>
                  <a:pt x="70378" y="15996"/>
                  <a:pt x="70307" y="17441"/>
                  <a:pt x="70289" y="18824"/>
                </a:cubicBezTo>
                <a:cubicBezTo>
                  <a:pt x="69531" y="18949"/>
                  <a:pt x="68701" y="19118"/>
                  <a:pt x="67818" y="19127"/>
                </a:cubicBezTo>
                <a:cubicBezTo>
                  <a:pt x="66944" y="19145"/>
                  <a:pt x="66025" y="19190"/>
                  <a:pt x="65133" y="19199"/>
                </a:cubicBezTo>
                <a:cubicBezTo>
                  <a:pt x="65124" y="17325"/>
                  <a:pt x="65142" y="15461"/>
                  <a:pt x="65151" y="13587"/>
                </a:cubicBezTo>
                <a:cubicBezTo>
                  <a:pt x="66979" y="13561"/>
                  <a:pt x="68746" y="13436"/>
                  <a:pt x="70378" y="13239"/>
                </a:cubicBezTo>
                <a:cubicBezTo>
                  <a:pt x="70415" y="13236"/>
                  <a:pt x="70440" y="13227"/>
                  <a:pt x="70458" y="13227"/>
                </a:cubicBezTo>
                <a:close/>
                <a:moveTo>
                  <a:pt x="45355" y="13900"/>
                </a:moveTo>
                <a:cubicBezTo>
                  <a:pt x="45283" y="15559"/>
                  <a:pt x="45319" y="17334"/>
                  <a:pt x="45382" y="18984"/>
                </a:cubicBezTo>
                <a:cubicBezTo>
                  <a:pt x="43838" y="19047"/>
                  <a:pt x="42339" y="19163"/>
                  <a:pt x="40778" y="19208"/>
                </a:cubicBezTo>
                <a:cubicBezTo>
                  <a:pt x="40707" y="17521"/>
                  <a:pt x="40832" y="15809"/>
                  <a:pt x="40885" y="14149"/>
                </a:cubicBezTo>
                <a:cubicBezTo>
                  <a:pt x="42384" y="14069"/>
                  <a:pt x="43838" y="13953"/>
                  <a:pt x="45355" y="13900"/>
                </a:cubicBezTo>
                <a:close/>
                <a:moveTo>
                  <a:pt x="40529" y="14167"/>
                </a:moveTo>
                <a:cubicBezTo>
                  <a:pt x="40475" y="15826"/>
                  <a:pt x="40350" y="17539"/>
                  <a:pt x="40430" y="19234"/>
                </a:cubicBezTo>
                <a:cubicBezTo>
                  <a:pt x="38718" y="19288"/>
                  <a:pt x="37031" y="19377"/>
                  <a:pt x="35444" y="19564"/>
                </a:cubicBezTo>
                <a:cubicBezTo>
                  <a:pt x="35328" y="17923"/>
                  <a:pt x="35220" y="16112"/>
                  <a:pt x="35354" y="14399"/>
                </a:cubicBezTo>
                <a:cubicBezTo>
                  <a:pt x="37076" y="14319"/>
                  <a:pt x="38789" y="14230"/>
                  <a:pt x="40529" y="14167"/>
                </a:cubicBezTo>
                <a:close/>
                <a:moveTo>
                  <a:pt x="34953" y="14408"/>
                </a:moveTo>
                <a:lnTo>
                  <a:pt x="34953" y="14426"/>
                </a:lnTo>
                <a:lnTo>
                  <a:pt x="34997" y="14426"/>
                </a:lnTo>
                <a:cubicBezTo>
                  <a:pt x="34980" y="14711"/>
                  <a:pt x="34962" y="14997"/>
                  <a:pt x="34953" y="15282"/>
                </a:cubicBezTo>
                <a:lnTo>
                  <a:pt x="34953" y="16504"/>
                </a:lnTo>
                <a:lnTo>
                  <a:pt x="34944" y="16504"/>
                </a:lnTo>
                <a:cubicBezTo>
                  <a:pt x="34953" y="17566"/>
                  <a:pt x="35024" y="18610"/>
                  <a:pt x="35096" y="19609"/>
                </a:cubicBezTo>
                <a:cubicBezTo>
                  <a:pt x="35024" y="19609"/>
                  <a:pt x="34962" y="19618"/>
                  <a:pt x="34899" y="19627"/>
                </a:cubicBezTo>
                <a:lnTo>
                  <a:pt x="34899" y="19636"/>
                </a:lnTo>
                <a:cubicBezTo>
                  <a:pt x="34337" y="19654"/>
                  <a:pt x="32607" y="19689"/>
                  <a:pt x="30171" y="19743"/>
                </a:cubicBezTo>
                <a:cubicBezTo>
                  <a:pt x="30144" y="18949"/>
                  <a:pt x="30118" y="18271"/>
                  <a:pt x="30109" y="17807"/>
                </a:cubicBezTo>
                <a:cubicBezTo>
                  <a:pt x="30100" y="16986"/>
                  <a:pt x="30028" y="16219"/>
                  <a:pt x="29957" y="15470"/>
                </a:cubicBezTo>
                <a:cubicBezTo>
                  <a:pt x="29930" y="15157"/>
                  <a:pt x="29904" y="14845"/>
                  <a:pt x="29877" y="14542"/>
                </a:cubicBezTo>
                <a:cubicBezTo>
                  <a:pt x="32303" y="14506"/>
                  <a:pt x="34105" y="14470"/>
                  <a:pt x="34953" y="14408"/>
                </a:cubicBezTo>
                <a:close/>
                <a:moveTo>
                  <a:pt x="29493" y="14542"/>
                </a:moveTo>
                <a:cubicBezTo>
                  <a:pt x="29511" y="14863"/>
                  <a:pt x="29547" y="15184"/>
                  <a:pt x="29573" y="15505"/>
                </a:cubicBezTo>
                <a:cubicBezTo>
                  <a:pt x="29645" y="16246"/>
                  <a:pt x="29716" y="17004"/>
                  <a:pt x="29725" y="17816"/>
                </a:cubicBezTo>
                <a:cubicBezTo>
                  <a:pt x="29734" y="18280"/>
                  <a:pt x="29761" y="18958"/>
                  <a:pt x="29788" y="19752"/>
                </a:cubicBezTo>
                <a:cubicBezTo>
                  <a:pt x="28262" y="19787"/>
                  <a:pt x="26487" y="19823"/>
                  <a:pt x="24551" y="19868"/>
                </a:cubicBezTo>
                <a:cubicBezTo>
                  <a:pt x="24578" y="19591"/>
                  <a:pt x="24604" y="19368"/>
                  <a:pt x="24631" y="19216"/>
                </a:cubicBezTo>
                <a:cubicBezTo>
                  <a:pt x="24729" y="18583"/>
                  <a:pt x="24694" y="17147"/>
                  <a:pt x="24667" y="15764"/>
                </a:cubicBezTo>
                <a:cubicBezTo>
                  <a:pt x="24658" y="15354"/>
                  <a:pt x="24649" y="14952"/>
                  <a:pt x="24640" y="14586"/>
                </a:cubicBezTo>
                <a:cubicBezTo>
                  <a:pt x="26415" y="14578"/>
                  <a:pt x="28048" y="14560"/>
                  <a:pt x="29493" y="14542"/>
                </a:cubicBezTo>
                <a:close/>
                <a:moveTo>
                  <a:pt x="24257" y="14586"/>
                </a:moveTo>
                <a:cubicBezTo>
                  <a:pt x="24257" y="14952"/>
                  <a:pt x="24274" y="15354"/>
                  <a:pt x="24283" y="15773"/>
                </a:cubicBezTo>
                <a:cubicBezTo>
                  <a:pt x="24310" y="17075"/>
                  <a:pt x="24346" y="18556"/>
                  <a:pt x="24248" y="19163"/>
                </a:cubicBezTo>
                <a:cubicBezTo>
                  <a:pt x="24221" y="19323"/>
                  <a:pt x="24194" y="19573"/>
                  <a:pt x="24167" y="19877"/>
                </a:cubicBezTo>
                <a:cubicBezTo>
                  <a:pt x="22544" y="19921"/>
                  <a:pt x="20813" y="19957"/>
                  <a:pt x="19038" y="20001"/>
                </a:cubicBezTo>
                <a:cubicBezTo>
                  <a:pt x="19118" y="18101"/>
                  <a:pt x="19180" y="16210"/>
                  <a:pt x="19154" y="15452"/>
                </a:cubicBezTo>
                <a:cubicBezTo>
                  <a:pt x="19154" y="15256"/>
                  <a:pt x="19136" y="14961"/>
                  <a:pt x="19118" y="14604"/>
                </a:cubicBezTo>
                <a:cubicBezTo>
                  <a:pt x="20902" y="14595"/>
                  <a:pt x="22633" y="14595"/>
                  <a:pt x="24257" y="14586"/>
                </a:cubicBezTo>
                <a:close/>
                <a:moveTo>
                  <a:pt x="18734" y="14604"/>
                </a:moveTo>
                <a:cubicBezTo>
                  <a:pt x="18752" y="14970"/>
                  <a:pt x="18761" y="15264"/>
                  <a:pt x="18770" y="15470"/>
                </a:cubicBezTo>
                <a:cubicBezTo>
                  <a:pt x="18797" y="16210"/>
                  <a:pt x="18725" y="18110"/>
                  <a:pt x="18654" y="20010"/>
                </a:cubicBezTo>
                <a:cubicBezTo>
                  <a:pt x="16781" y="20064"/>
                  <a:pt x="14863" y="20109"/>
                  <a:pt x="12971" y="20162"/>
                </a:cubicBezTo>
                <a:cubicBezTo>
                  <a:pt x="12918" y="19190"/>
                  <a:pt x="12873" y="18351"/>
                  <a:pt x="12838" y="17905"/>
                </a:cubicBezTo>
                <a:cubicBezTo>
                  <a:pt x="12802" y="17405"/>
                  <a:pt x="12793" y="16130"/>
                  <a:pt x="12793" y="14604"/>
                </a:cubicBezTo>
                <a:close/>
                <a:moveTo>
                  <a:pt x="7226" y="14586"/>
                </a:moveTo>
                <a:lnTo>
                  <a:pt x="7226" y="14586"/>
                </a:lnTo>
                <a:cubicBezTo>
                  <a:pt x="8921" y="14595"/>
                  <a:pt x="10661" y="14595"/>
                  <a:pt x="12409" y="14604"/>
                </a:cubicBezTo>
                <a:cubicBezTo>
                  <a:pt x="12400" y="16139"/>
                  <a:pt x="12418" y="17423"/>
                  <a:pt x="12454" y="17932"/>
                </a:cubicBezTo>
                <a:cubicBezTo>
                  <a:pt x="12490" y="18378"/>
                  <a:pt x="12534" y="19208"/>
                  <a:pt x="12588" y="20171"/>
                </a:cubicBezTo>
                <a:cubicBezTo>
                  <a:pt x="10857" y="20216"/>
                  <a:pt x="9162" y="20269"/>
                  <a:pt x="7538" y="20314"/>
                </a:cubicBezTo>
                <a:cubicBezTo>
                  <a:pt x="7494" y="19288"/>
                  <a:pt x="7467" y="18378"/>
                  <a:pt x="7458" y="17807"/>
                </a:cubicBezTo>
                <a:cubicBezTo>
                  <a:pt x="7440" y="16986"/>
                  <a:pt x="7369" y="16219"/>
                  <a:pt x="7298" y="15470"/>
                </a:cubicBezTo>
                <a:cubicBezTo>
                  <a:pt x="7271" y="15175"/>
                  <a:pt x="7244" y="14881"/>
                  <a:pt x="7226" y="14586"/>
                </a:cubicBezTo>
                <a:close/>
                <a:moveTo>
                  <a:pt x="1900" y="14569"/>
                </a:moveTo>
                <a:lnTo>
                  <a:pt x="1900" y="14569"/>
                </a:lnTo>
                <a:cubicBezTo>
                  <a:pt x="3470" y="14578"/>
                  <a:pt x="5130" y="14586"/>
                  <a:pt x="6834" y="14586"/>
                </a:cubicBezTo>
                <a:cubicBezTo>
                  <a:pt x="6860" y="14890"/>
                  <a:pt x="6887" y="15193"/>
                  <a:pt x="6914" y="15505"/>
                </a:cubicBezTo>
                <a:cubicBezTo>
                  <a:pt x="6985" y="16246"/>
                  <a:pt x="7057" y="17004"/>
                  <a:pt x="7075" y="17816"/>
                </a:cubicBezTo>
                <a:cubicBezTo>
                  <a:pt x="7084" y="18387"/>
                  <a:pt x="7110" y="19297"/>
                  <a:pt x="7155" y="20332"/>
                </a:cubicBezTo>
                <a:cubicBezTo>
                  <a:pt x="5210" y="20385"/>
                  <a:pt x="3381" y="20448"/>
                  <a:pt x="1767" y="20501"/>
                </a:cubicBezTo>
                <a:cubicBezTo>
                  <a:pt x="1811" y="19930"/>
                  <a:pt x="1856" y="19475"/>
                  <a:pt x="1891" y="19216"/>
                </a:cubicBezTo>
                <a:cubicBezTo>
                  <a:pt x="1999" y="18583"/>
                  <a:pt x="1963" y="17147"/>
                  <a:pt x="1927" y="15764"/>
                </a:cubicBezTo>
                <a:cubicBezTo>
                  <a:pt x="1918" y="15345"/>
                  <a:pt x="1909" y="14934"/>
                  <a:pt x="1900" y="14569"/>
                </a:cubicBezTo>
                <a:close/>
                <a:moveTo>
                  <a:pt x="7164" y="20715"/>
                </a:moveTo>
                <a:cubicBezTo>
                  <a:pt x="7173" y="20965"/>
                  <a:pt x="7182" y="21215"/>
                  <a:pt x="7199" y="21473"/>
                </a:cubicBezTo>
                <a:cubicBezTo>
                  <a:pt x="7235" y="22437"/>
                  <a:pt x="7271" y="23463"/>
                  <a:pt x="7307" y="24382"/>
                </a:cubicBezTo>
                <a:cubicBezTo>
                  <a:pt x="5228" y="24292"/>
                  <a:pt x="3274" y="24212"/>
                  <a:pt x="1544" y="24150"/>
                </a:cubicBezTo>
                <a:cubicBezTo>
                  <a:pt x="1606" y="23070"/>
                  <a:pt x="1668" y="21866"/>
                  <a:pt x="1740" y="20885"/>
                </a:cubicBezTo>
                <a:cubicBezTo>
                  <a:pt x="3363" y="20831"/>
                  <a:pt x="5201" y="20769"/>
                  <a:pt x="7164" y="20715"/>
                </a:cubicBezTo>
                <a:close/>
                <a:moveTo>
                  <a:pt x="12606" y="20555"/>
                </a:moveTo>
                <a:cubicBezTo>
                  <a:pt x="12686" y="22009"/>
                  <a:pt x="12775" y="23650"/>
                  <a:pt x="12873" y="24631"/>
                </a:cubicBezTo>
                <a:cubicBezTo>
                  <a:pt x="11107" y="24551"/>
                  <a:pt x="9358" y="24471"/>
                  <a:pt x="7690" y="24400"/>
                </a:cubicBezTo>
                <a:cubicBezTo>
                  <a:pt x="7654" y="23472"/>
                  <a:pt x="7619" y="22437"/>
                  <a:pt x="7583" y="21465"/>
                </a:cubicBezTo>
                <a:cubicBezTo>
                  <a:pt x="7574" y="21206"/>
                  <a:pt x="7556" y="20947"/>
                  <a:pt x="7547" y="20697"/>
                </a:cubicBezTo>
                <a:cubicBezTo>
                  <a:pt x="9180" y="20653"/>
                  <a:pt x="10875" y="20599"/>
                  <a:pt x="12606" y="20555"/>
                </a:cubicBezTo>
                <a:close/>
                <a:moveTo>
                  <a:pt x="18645" y="20403"/>
                </a:moveTo>
                <a:lnTo>
                  <a:pt x="18645" y="20403"/>
                </a:lnTo>
                <a:cubicBezTo>
                  <a:pt x="18636" y="20635"/>
                  <a:pt x="18627" y="20876"/>
                  <a:pt x="18610" y="21108"/>
                </a:cubicBezTo>
                <a:cubicBezTo>
                  <a:pt x="18556" y="22589"/>
                  <a:pt x="18502" y="23989"/>
                  <a:pt x="18485" y="24765"/>
                </a:cubicBezTo>
                <a:cubicBezTo>
                  <a:pt x="18485" y="24810"/>
                  <a:pt x="18485" y="24855"/>
                  <a:pt x="18485" y="24890"/>
                </a:cubicBezTo>
                <a:cubicBezTo>
                  <a:pt x="16763" y="24810"/>
                  <a:pt x="14996" y="24730"/>
                  <a:pt x="13257" y="24649"/>
                </a:cubicBezTo>
                <a:cubicBezTo>
                  <a:pt x="13168" y="23686"/>
                  <a:pt x="13070" y="22027"/>
                  <a:pt x="12989" y="20546"/>
                </a:cubicBezTo>
                <a:cubicBezTo>
                  <a:pt x="14872" y="20492"/>
                  <a:pt x="16781" y="20448"/>
                  <a:pt x="18645" y="20403"/>
                </a:cubicBezTo>
                <a:close/>
                <a:moveTo>
                  <a:pt x="70271" y="19199"/>
                </a:moveTo>
                <a:lnTo>
                  <a:pt x="70271" y="19199"/>
                </a:lnTo>
                <a:cubicBezTo>
                  <a:pt x="70236" y="21010"/>
                  <a:pt x="70218" y="22963"/>
                  <a:pt x="70253" y="24819"/>
                </a:cubicBezTo>
                <a:cubicBezTo>
                  <a:pt x="69988" y="24816"/>
                  <a:pt x="69721" y="24814"/>
                  <a:pt x="69454" y="24814"/>
                </a:cubicBezTo>
                <a:cubicBezTo>
                  <a:pt x="68140" y="24814"/>
                  <a:pt x="66814" y="24850"/>
                  <a:pt x="65561" y="24917"/>
                </a:cubicBezTo>
                <a:cubicBezTo>
                  <a:pt x="65347" y="23204"/>
                  <a:pt x="65142" y="21482"/>
                  <a:pt x="65133" y="19555"/>
                </a:cubicBezTo>
                <a:cubicBezTo>
                  <a:pt x="66462" y="19502"/>
                  <a:pt x="67827" y="19547"/>
                  <a:pt x="69049" y="19377"/>
                </a:cubicBezTo>
                <a:cubicBezTo>
                  <a:pt x="69468" y="19323"/>
                  <a:pt x="69906" y="19252"/>
                  <a:pt x="70271" y="19199"/>
                </a:cubicBezTo>
                <a:close/>
                <a:moveTo>
                  <a:pt x="61100" y="19457"/>
                </a:moveTo>
                <a:cubicBezTo>
                  <a:pt x="62340" y="19475"/>
                  <a:pt x="63545" y="19520"/>
                  <a:pt x="64776" y="19547"/>
                </a:cubicBezTo>
                <a:cubicBezTo>
                  <a:pt x="64776" y="21482"/>
                  <a:pt x="65017" y="23231"/>
                  <a:pt x="65204" y="24944"/>
                </a:cubicBezTo>
                <a:cubicBezTo>
                  <a:pt x="64000" y="24979"/>
                  <a:pt x="62840" y="25069"/>
                  <a:pt x="61654" y="25140"/>
                </a:cubicBezTo>
                <a:cubicBezTo>
                  <a:pt x="61422" y="23302"/>
                  <a:pt x="61216" y="21429"/>
                  <a:pt x="61092" y="19493"/>
                </a:cubicBezTo>
                <a:cubicBezTo>
                  <a:pt x="61092" y="19475"/>
                  <a:pt x="61092" y="19466"/>
                  <a:pt x="61100" y="19457"/>
                </a:cubicBezTo>
                <a:close/>
                <a:moveTo>
                  <a:pt x="24141" y="20269"/>
                </a:moveTo>
                <a:cubicBezTo>
                  <a:pt x="24051" y="21349"/>
                  <a:pt x="23962" y="22910"/>
                  <a:pt x="23891" y="24239"/>
                </a:cubicBezTo>
                <a:cubicBezTo>
                  <a:pt x="23873" y="24560"/>
                  <a:pt x="23855" y="24872"/>
                  <a:pt x="23846" y="25149"/>
                </a:cubicBezTo>
                <a:cubicBezTo>
                  <a:pt x="22258" y="25078"/>
                  <a:pt x="20581" y="24997"/>
                  <a:pt x="18868" y="24908"/>
                </a:cubicBezTo>
                <a:cubicBezTo>
                  <a:pt x="18868" y="24863"/>
                  <a:pt x="18868" y="24819"/>
                  <a:pt x="18877" y="24774"/>
                </a:cubicBezTo>
                <a:cubicBezTo>
                  <a:pt x="18886" y="23998"/>
                  <a:pt x="18940" y="22606"/>
                  <a:pt x="19002" y="21117"/>
                </a:cubicBezTo>
                <a:cubicBezTo>
                  <a:pt x="19011" y="20876"/>
                  <a:pt x="19020" y="20635"/>
                  <a:pt x="19029" y="20385"/>
                </a:cubicBezTo>
                <a:cubicBezTo>
                  <a:pt x="20795" y="20349"/>
                  <a:pt x="22517" y="20305"/>
                  <a:pt x="24141" y="20269"/>
                </a:cubicBezTo>
                <a:close/>
                <a:moveTo>
                  <a:pt x="55953" y="19306"/>
                </a:moveTo>
                <a:cubicBezTo>
                  <a:pt x="57532" y="19368"/>
                  <a:pt x="59102" y="19439"/>
                  <a:pt x="60726" y="19457"/>
                </a:cubicBezTo>
                <a:cubicBezTo>
                  <a:pt x="60868" y="21411"/>
                  <a:pt x="61065" y="23302"/>
                  <a:pt x="61297" y="25158"/>
                </a:cubicBezTo>
                <a:cubicBezTo>
                  <a:pt x="59620" y="25265"/>
                  <a:pt x="57809" y="25265"/>
                  <a:pt x="56051" y="25265"/>
                </a:cubicBezTo>
                <a:cubicBezTo>
                  <a:pt x="56033" y="23267"/>
                  <a:pt x="56015" y="21277"/>
                  <a:pt x="55944" y="19332"/>
                </a:cubicBezTo>
                <a:cubicBezTo>
                  <a:pt x="55944" y="19323"/>
                  <a:pt x="55944" y="19306"/>
                  <a:pt x="55953" y="19306"/>
                </a:cubicBezTo>
                <a:close/>
                <a:moveTo>
                  <a:pt x="50913" y="19199"/>
                </a:moveTo>
                <a:cubicBezTo>
                  <a:pt x="52501" y="19199"/>
                  <a:pt x="54044" y="19243"/>
                  <a:pt x="55587" y="19297"/>
                </a:cubicBezTo>
                <a:cubicBezTo>
                  <a:pt x="55659" y="21250"/>
                  <a:pt x="55676" y="23258"/>
                  <a:pt x="55694" y="25265"/>
                </a:cubicBezTo>
                <a:cubicBezTo>
                  <a:pt x="54178" y="25309"/>
                  <a:pt x="52634" y="25327"/>
                  <a:pt x="51127" y="25390"/>
                </a:cubicBezTo>
                <a:cubicBezTo>
                  <a:pt x="51109" y="23284"/>
                  <a:pt x="51064" y="21197"/>
                  <a:pt x="50904" y="19234"/>
                </a:cubicBezTo>
                <a:cubicBezTo>
                  <a:pt x="50895" y="19216"/>
                  <a:pt x="50895" y="19199"/>
                  <a:pt x="50913" y="19199"/>
                </a:cubicBezTo>
                <a:close/>
                <a:moveTo>
                  <a:pt x="29796" y="20135"/>
                </a:moveTo>
                <a:cubicBezTo>
                  <a:pt x="29814" y="20564"/>
                  <a:pt x="29832" y="21018"/>
                  <a:pt x="29850" y="21473"/>
                </a:cubicBezTo>
                <a:cubicBezTo>
                  <a:pt x="29904" y="22838"/>
                  <a:pt x="29966" y="24319"/>
                  <a:pt x="29993" y="25461"/>
                </a:cubicBezTo>
                <a:cubicBezTo>
                  <a:pt x="28333" y="25372"/>
                  <a:pt x="26371" y="25274"/>
                  <a:pt x="24230" y="25176"/>
                </a:cubicBezTo>
                <a:cubicBezTo>
                  <a:pt x="24239" y="24890"/>
                  <a:pt x="24257" y="24578"/>
                  <a:pt x="24274" y="24257"/>
                </a:cubicBezTo>
                <a:cubicBezTo>
                  <a:pt x="24355" y="22910"/>
                  <a:pt x="24435" y="21331"/>
                  <a:pt x="24524" y="20260"/>
                </a:cubicBezTo>
                <a:cubicBezTo>
                  <a:pt x="26469" y="20207"/>
                  <a:pt x="28262" y="20171"/>
                  <a:pt x="29796" y="20135"/>
                </a:cubicBezTo>
                <a:close/>
                <a:moveTo>
                  <a:pt x="50538" y="19199"/>
                </a:moveTo>
                <a:cubicBezTo>
                  <a:pt x="50716" y="21170"/>
                  <a:pt x="50743" y="23284"/>
                  <a:pt x="50779" y="25408"/>
                </a:cubicBezTo>
                <a:cubicBezTo>
                  <a:pt x="49280" y="25488"/>
                  <a:pt x="47755" y="25541"/>
                  <a:pt x="46238" y="25604"/>
                </a:cubicBezTo>
                <a:cubicBezTo>
                  <a:pt x="46086" y="23499"/>
                  <a:pt x="45854" y="21473"/>
                  <a:pt x="45756" y="19315"/>
                </a:cubicBezTo>
                <a:cubicBezTo>
                  <a:pt x="47335" y="19261"/>
                  <a:pt x="48905" y="19199"/>
                  <a:pt x="50538" y="19199"/>
                </a:cubicBezTo>
                <a:close/>
                <a:moveTo>
                  <a:pt x="35105" y="19966"/>
                </a:moveTo>
                <a:cubicBezTo>
                  <a:pt x="35158" y="21857"/>
                  <a:pt x="35220" y="23793"/>
                  <a:pt x="35212" y="25720"/>
                </a:cubicBezTo>
                <a:cubicBezTo>
                  <a:pt x="34846" y="25702"/>
                  <a:pt x="33044" y="25613"/>
                  <a:pt x="30376" y="25479"/>
                </a:cubicBezTo>
                <a:cubicBezTo>
                  <a:pt x="30350" y="24328"/>
                  <a:pt x="30287" y="22838"/>
                  <a:pt x="30234" y="21465"/>
                </a:cubicBezTo>
                <a:cubicBezTo>
                  <a:pt x="30216" y="21001"/>
                  <a:pt x="30198" y="20555"/>
                  <a:pt x="30189" y="20126"/>
                </a:cubicBezTo>
                <a:cubicBezTo>
                  <a:pt x="33115" y="20064"/>
                  <a:pt x="35015" y="20019"/>
                  <a:pt x="35096" y="20019"/>
                </a:cubicBezTo>
                <a:lnTo>
                  <a:pt x="35096" y="19966"/>
                </a:lnTo>
                <a:close/>
                <a:moveTo>
                  <a:pt x="45399" y="19332"/>
                </a:moveTo>
                <a:cubicBezTo>
                  <a:pt x="45498" y="21491"/>
                  <a:pt x="45738" y="23516"/>
                  <a:pt x="45890" y="25622"/>
                </a:cubicBezTo>
                <a:cubicBezTo>
                  <a:pt x="44347" y="25729"/>
                  <a:pt x="42794" y="25809"/>
                  <a:pt x="41189" y="25845"/>
                </a:cubicBezTo>
                <a:cubicBezTo>
                  <a:pt x="41126" y="23686"/>
                  <a:pt x="40885" y="21696"/>
                  <a:pt x="40805" y="19564"/>
                </a:cubicBezTo>
                <a:cubicBezTo>
                  <a:pt x="42357" y="19520"/>
                  <a:pt x="43856" y="19404"/>
                  <a:pt x="45399" y="19332"/>
                </a:cubicBezTo>
                <a:close/>
                <a:moveTo>
                  <a:pt x="40448" y="19582"/>
                </a:moveTo>
                <a:cubicBezTo>
                  <a:pt x="40537" y="21714"/>
                  <a:pt x="40769" y="23695"/>
                  <a:pt x="40832" y="25854"/>
                </a:cubicBezTo>
                <a:cubicBezTo>
                  <a:pt x="40150" y="25871"/>
                  <a:pt x="39455" y="25884"/>
                  <a:pt x="38763" y="25884"/>
                </a:cubicBezTo>
                <a:cubicBezTo>
                  <a:pt x="37664" y="25884"/>
                  <a:pt x="36576" y="25851"/>
                  <a:pt x="35568" y="25747"/>
                </a:cubicBezTo>
                <a:cubicBezTo>
                  <a:pt x="35568" y="23775"/>
                  <a:pt x="35506" y="21812"/>
                  <a:pt x="35470" y="19921"/>
                </a:cubicBezTo>
                <a:cubicBezTo>
                  <a:pt x="37049" y="19725"/>
                  <a:pt x="38735" y="19645"/>
                  <a:pt x="40448" y="19582"/>
                </a:cubicBezTo>
                <a:close/>
                <a:moveTo>
                  <a:pt x="1526" y="24533"/>
                </a:moveTo>
                <a:cubicBezTo>
                  <a:pt x="3256" y="24596"/>
                  <a:pt x="5228" y="24676"/>
                  <a:pt x="7315" y="24765"/>
                </a:cubicBezTo>
                <a:cubicBezTo>
                  <a:pt x="7351" y="25800"/>
                  <a:pt x="7369" y="26665"/>
                  <a:pt x="7351" y="27112"/>
                </a:cubicBezTo>
                <a:cubicBezTo>
                  <a:pt x="7342" y="27477"/>
                  <a:pt x="7307" y="28173"/>
                  <a:pt x="7253" y="29047"/>
                </a:cubicBezTo>
                <a:cubicBezTo>
                  <a:pt x="5032" y="29021"/>
                  <a:pt x="3007" y="28994"/>
                  <a:pt x="1356" y="28985"/>
                </a:cubicBezTo>
                <a:cubicBezTo>
                  <a:pt x="1365" y="27852"/>
                  <a:pt x="1374" y="26942"/>
                  <a:pt x="1401" y="26541"/>
                </a:cubicBezTo>
                <a:cubicBezTo>
                  <a:pt x="1436" y="26130"/>
                  <a:pt x="1481" y="25399"/>
                  <a:pt x="1526" y="24533"/>
                </a:cubicBezTo>
                <a:close/>
                <a:moveTo>
                  <a:pt x="68997" y="25170"/>
                </a:moveTo>
                <a:cubicBezTo>
                  <a:pt x="69422" y="25170"/>
                  <a:pt x="69848" y="25177"/>
                  <a:pt x="70271" y="25194"/>
                </a:cubicBezTo>
                <a:cubicBezTo>
                  <a:pt x="70298" y="26460"/>
                  <a:pt x="70343" y="27718"/>
                  <a:pt x="70450" y="28914"/>
                </a:cubicBezTo>
                <a:cubicBezTo>
                  <a:pt x="68969" y="28914"/>
                  <a:pt x="67550" y="28985"/>
                  <a:pt x="66150" y="29074"/>
                </a:cubicBezTo>
                <a:cubicBezTo>
                  <a:pt x="65936" y="27834"/>
                  <a:pt x="65757" y="26567"/>
                  <a:pt x="65606" y="25274"/>
                </a:cubicBezTo>
                <a:cubicBezTo>
                  <a:pt x="66700" y="25222"/>
                  <a:pt x="67847" y="25170"/>
                  <a:pt x="68997" y="25170"/>
                </a:cubicBezTo>
                <a:close/>
                <a:moveTo>
                  <a:pt x="7699" y="24783"/>
                </a:moveTo>
                <a:lnTo>
                  <a:pt x="7699" y="24783"/>
                </a:lnTo>
                <a:cubicBezTo>
                  <a:pt x="9376" y="24855"/>
                  <a:pt x="11134" y="24935"/>
                  <a:pt x="12909" y="25015"/>
                </a:cubicBezTo>
                <a:cubicBezTo>
                  <a:pt x="12918" y="25122"/>
                  <a:pt x="12936" y="25211"/>
                  <a:pt x="12945" y="25283"/>
                </a:cubicBezTo>
                <a:cubicBezTo>
                  <a:pt x="13043" y="25889"/>
                  <a:pt x="13007" y="27370"/>
                  <a:pt x="12971" y="28673"/>
                </a:cubicBezTo>
                <a:cubicBezTo>
                  <a:pt x="12971" y="28842"/>
                  <a:pt x="12971" y="29003"/>
                  <a:pt x="12962" y="29154"/>
                </a:cubicBezTo>
                <a:cubicBezTo>
                  <a:pt x="11125" y="29119"/>
                  <a:pt x="9332" y="29083"/>
                  <a:pt x="7637" y="29056"/>
                </a:cubicBezTo>
                <a:cubicBezTo>
                  <a:pt x="7690" y="28182"/>
                  <a:pt x="7726" y="27495"/>
                  <a:pt x="7735" y="27120"/>
                </a:cubicBezTo>
                <a:cubicBezTo>
                  <a:pt x="7753" y="26674"/>
                  <a:pt x="7735" y="25809"/>
                  <a:pt x="7699" y="24783"/>
                </a:cubicBezTo>
                <a:close/>
                <a:moveTo>
                  <a:pt x="65258" y="25283"/>
                </a:moveTo>
                <a:cubicBezTo>
                  <a:pt x="65409" y="26576"/>
                  <a:pt x="65579" y="27852"/>
                  <a:pt x="65793" y="29083"/>
                </a:cubicBezTo>
                <a:cubicBezTo>
                  <a:pt x="64597" y="29137"/>
                  <a:pt x="63384" y="29181"/>
                  <a:pt x="62153" y="29208"/>
                </a:cubicBezTo>
                <a:cubicBezTo>
                  <a:pt x="62010" y="27959"/>
                  <a:pt x="61832" y="26746"/>
                  <a:pt x="61698" y="25488"/>
                </a:cubicBezTo>
                <a:cubicBezTo>
                  <a:pt x="62867" y="25417"/>
                  <a:pt x="64053" y="25345"/>
                  <a:pt x="65231" y="25283"/>
                </a:cubicBezTo>
                <a:close/>
                <a:moveTo>
                  <a:pt x="61323" y="25515"/>
                </a:moveTo>
                <a:cubicBezTo>
                  <a:pt x="61350" y="25533"/>
                  <a:pt x="61350" y="25586"/>
                  <a:pt x="61350" y="25613"/>
                </a:cubicBezTo>
                <a:cubicBezTo>
                  <a:pt x="61511" y="26781"/>
                  <a:pt x="61636" y="28013"/>
                  <a:pt x="61796" y="29208"/>
                </a:cubicBezTo>
                <a:cubicBezTo>
                  <a:pt x="60756" y="29193"/>
                  <a:pt x="59693" y="29175"/>
                  <a:pt x="58636" y="29175"/>
                </a:cubicBezTo>
                <a:cubicBezTo>
                  <a:pt x="57817" y="29175"/>
                  <a:pt x="57001" y="29186"/>
                  <a:pt x="56203" y="29217"/>
                </a:cubicBezTo>
                <a:cubicBezTo>
                  <a:pt x="56131" y="28030"/>
                  <a:pt x="56069" y="26844"/>
                  <a:pt x="56051" y="25613"/>
                </a:cubicBezTo>
                <a:lnTo>
                  <a:pt x="56051" y="25613"/>
                </a:lnTo>
                <a:cubicBezTo>
                  <a:pt x="56379" y="25614"/>
                  <a:pt x="56707" y="25615"/>
                  <a:pt x="57035" y="25615"/>
                </a:cubicBezTo>
                <a:cubicBezTo>
                  <a:pt x="58497" y="25615"/>
                  <a:pt x="59946" y="25595"/>
                  <a:pt x="61323" y="25515"/>
                </a:cubicBezTo>
                <a:close/>
                <a:moveTo>
                  <a:pt x="13301" y="25033"/>
                </a:moveTo>
                <a:cubicBezTo>
                  <a:pt x="15023" y="25113"/>
                  <a:pt x="16763" y="25194"/>
                  <a:pt x="18476" y="25274"/>
                </a:cubicBezTo>
                <a:cubicBezTo>
                  <a:pt x="18449" y="25898"/>
                  <a:pt x="18386" y="26496"/>
                  <a:pt x="18333" y="27076"/>
                </a:cubicBezTo>
                <a:cubicBezTo>
                  <a:pt x="18271" y="27816"/>
                  <a:pt x="18199" y="28530"/>
                  <a:pt x="18190" y="29270"/>
                </a:cubicBezTo>
                <a:cubicBezTo>
                  <a:pt x="16576" y="29235"/>
                  <a:pt x="14952" y="29199"/>
                  <a:pt x="13346" y="29163"/>
                </a:cubicBezTo>
                <a:cubicBezTo>
                  <a:pt x="13355" y="29012"/>
                  <a:pt x="13355" y="28851"/>
                  <a:pt x="13355" y="28682"/>
                </a:cubicBezTo>
                <a:cubicBezTo>
                  <a:pt x="13391" y="27299"/>
                  <a:pt x="13426" y="25863"/>
                  <a:pt x="13328" y="25229"/>
                </a:cubicBezTo>
                <a:cubicBezTo>
                  <a:pt x="13319" y="25167"/>
                  <a:pt x="13310" y="25104"/>
                  <a:pt x="13301" y="25033"/>
                </a:cubicBezTo>
                <a:close/>
                <a:moveTo>
                  <a:pt x="55694" y="25622"/>
                </a:moveTo>
                <a:cubicBezTo>
                  <a:pt x="55712" y="26862"/>
                  <a:pt x="55783" y="28048"/>
                  <a:pt x="55855" y="29235"/>
                </a:cubicBezTo>
                <a:cubicBezTo>
                  <a:pt x="54312" y="29306"/>
                  <a:pt x="52670" y="29270"/>
                  <a:pt x="51127" y="29333"/>
                </a:cubicBezTo>
                <a:cubicBezTo>
                  <a:pt x="51100" y="28155"/>
                  <a:pt x="51145" y="26906"/>
                  <a:pt x="51136" y="25738"/>
                </a:cubicBezTo>
                <a:cubicBezTo>
                  <a:pt x="52643" y="25684"/>
                  <a:pt x="54169" y="25657"/>
                  <a:pt x="55694" y="25622"/>
                </a:cubicBezTo>
                <a:close/>
                <a:moveTo>
                  <a:pt x="18859" y="25301"/>
                </a:moveTo>
                <a:cubicBezTo>
                  <a:pt x="20563" y="25381"/>
                  <a:pt x="22240" y="25461"/>
                  <a:pt x="23819" y="25533"/>
                </a:cubicBezTo>
                <a:cubicBezTo>
                  <a:pt x="23802" y="25943"/>
                  <a:pt x="23775" y="26282"/>
                  <a:pt x="23757" y="26514"/>
                </a:cubicBezTo>
                <a:cubicBezTo>
                  <a:pt x="23721" y="26969"/>
                  <a:pt x="23712" y="28066"/>
                  <a:pt x="23712" y="29404"/>
                </a:cubicBezTo>
                <a:cubicBezTo>
                  <a:pt x="22071" y="29369"/>
                  <a:pt x="20331" y="29324"/>
                  <a:pt x="18574" y="29279"/>
                </a:cubicBezTo>
                <a:cubicBezTo>
                  <a:pt x="18583" y="28548"/>
                  <a:pt x="18654" y="27843"/>
                  <a:pt x="18717" y="27112"/>
                </a:cubicBezTo>
                <a:cubicBezTo>
                  <a:pt x="18770" y="26523"/>
                  <a:pt x="18833" y="25925"/>
                  <a:pt x="18859" y="25301"/>
                </a:cubicBezTo>
                <a:close/>
                <a:moveTo>
                  <a:pt x="50779" y="25764"/>
                </a:moveTo>
                <a:lnTo>
                  <a:pt x="50779" y="25764"/>
                </a:lnTo>
                <a:cubicBezTo>
                  <a:pt x="50806" y="26933"/>
                  <a:pt x="50743" y="28155"/>
                  <a:pt x="50779" y="29333"/>
                </a:cubicBezTo>
                <a:cubicBezTo>
                  <a:pt x="49378" y="29404"/>
                  <a:pt x="47906" y="29404"/>
                  <a:pt x="46443" y="29413"/>
                </a:cubicBezTo>
                <a:cubicBezTo>
                  <a:pt x="46399" y="28262"/>
                  <a:pt x="46327" y="27067"/>
                  <a:pt x="46274" y="25961"/>
                </a:cubicBezTo>
                <a:cubicBezTo>
                  <a:pt x="47772" y="25889"/>
                  <a:pt x="49289" y="25845"/>
                  <a:pt x="50779" y="25764"/>
                </a:cubicBezTo>
                <a:close/>
                <a:moveTo>
                  <a:pt x="45890" y="25979"/>
                </a:moveTo>
                <a:cubicBezTo>
                  <a:pt x="45926" y="26014"/>
                  <a:pt x="45926" y="26095"/>
                  <a:pt x="45926" y="26166"/>
                </a:cubicBezTo>
                <a:cubicBezTo>
                  <a:pt x="45979" y="27227"/>
                  <a:pt x="46051" y="28343"/>
                  <a:pt x="46095" y="29422"/>
                </a:cubicBezTo>
                <a:cubicBezTo>
                  <a:pt x="44604" y="29463"/>
                  <a:pt x="43159" y="29549"/>
                  <a:pt x="41627" y="29549"/>
                </a:cubicBezTo>
                <a:cubicBezTo>
                  <a:pt x="41491" y="29549"/>
                  <a:pt x="41353" y="29548"/>
                  <a:pt x="41215" y="29547"/>
                </a:cubicBezTo>
                <a:cubicBezTo>
                  <a:pt x="41215" y="28423"/>
                  <a:pt x="41224" y="27290"/>
                  <a:pt x="41198" y="26193"/>
                </a:cubicBezTo>
                <a:cubicBezTo>
                  <a:pt x="42803" y="26166"/>
                  <a:pt x="44356" y="26077"/>
                  <a:pt x="45890" y="25979"/>
                </a:cubicBezTo>
                <a:close/>
                <a:moveTo>
                  <a:pt x="24203" y="25559"/>
                </a:moveTo>
                <a:cubicBezTo>
                  <a:pt x="26362" y="25657"/>
                  <a:pt x="28333" y="25756"/>
                  <a:pt x="30002" y="25845"/>
                </a:cubicBezTo>
                <a:cubicBezTo>
                  <a:pt x="30011" y="26389"/>
                  <a:pt x="30020" y="26835"/>
                  <a:pt x="30011" y="27112"/>
                </a:cubicBezTo>
                <a:cubicBezTo>
                  <a:pt x="30002" y="27495"/>
                  <a:pt x="29957" y="28218"/>
                  <a:pt x="29904" y="29146"/>
                </a:cubicBezTo>
                <a:cubicBezTo>
                  <a:pt x="29904" y="29288"/>
                  <a:pt x="29895" y="29431"/>
                  <a:pt x="29886" y="29574"/>
                </a:cubicBezTo>
                <a:cubicBezTo>
                  <a:pt x="28209" y="29520"/>
                  <a:pt x="26228" y="29476"/>
                  <a:pt x="24096" y="29413"/>
                </a:cubicBezTo>
                <a:cubicBezTo>
                  <a:pt x="24096" y="28084"/>
                  <a:pt x="24105" y="26996"/>
                  <a:pt x="24141" y="26541"/>
                </a:cubicBezTo>
                <a:cubicBezTo>
                  <a:pt x="24158" y="26309"/>
                  <a:pt x="24185" y="25970"/>
                  <a:pt x="24203" y="25559"/>
                </a:cubicBezTo>
                <a:close/>
                <a:moveTo>
                  <a:pt x="30385" y="25863"/>
                </a:moveTo>
                <a:lnTo>
                  <a:pt x="30385" y="25863"/>
                </a:lnTo>
                <a:cubicBezTo>
                  <a:pt x="33088" y="25996"/>
                  <a:pt x="34908" y="26095"/>
                  <a:pt x="35203" y="26112"/>
                </a:cubicBezTo>
                <a:cubicBezTo>
                  <a:pt x="35185" y="27299"/>
                  <a:pt x="35131" y="28521"/>
                  <a:pt x="35149" y="29716"/>
                </a:cubicBezTo>
                <a:cubicBezTo>
                  <a:pt x="34667" y="29708"/>
                  <a:pt x="32856" y="29654"/>
                  <a:pt x="30269" y="29583"/>
                </a:cubicBezTo>
                <a:cubicBezTo>
                  <a:pt x="30278" y="29440"/>
                  <a:pt x="30287" y="29297"/>
                  <a:pt x="30287" y="29163"/>
                </a:cubicBezTo>
                <a:cubicBezTo>
                  <a:pt x="30341" y="28236"/>
                  <a:pt x="30385" y="27504"/>
                  <a:pt x="30394" y="27120"/>
                </a:cubicBezTo>
                <a:cubicBezTo>
                  <a:pt x="30403" y="26844"/>
                  <a:pt x="30403" y="26407"/>
                  <a:pt x="30385" y="25863"/>
                </a:cubicBezTo>
                <a:close/>
                <a:moveTo>
                  <a:pt x="35568" y="26103"/>
                </a:moveTo>
                <a:cubicBezTo>
                  <a:pt x="36562" y="26207"/>
                  <a:pt x="37648" y="26237"/>
                  <a:pt x="38742" y="26237"/>
                </a:cubicBezTo>
                <a:cubicBezTo>
                  <a:pt x="39446" y="26237"/>
                  <a:pt x="40153" y="26224"/>
                  <a:pt x="40841" y="26210"/>
                </a:cubicBezTo>
                <a:cubicBezTo>
                  <a:pt x="40868" y="27299"/>
                  <a:pt x="40859" y="28432"/>
                  <a:pt x="40868" y="29556"/>
                </a:cubicBezTo>
                <a:cubicBezTo>
                  <a:pt x="39057" y="29592"/>
                  <a:pt x="37335" y="29716"/>
                  <a:pt x="35506" y="29734"/>
                </a:cubicBezTo>
                <a:cubicBezTo>
                  <a:pt x="35479" y="28521"/>
                  <a:pt x="35542" y="27335"/>
                  <a:pt x="35559" y="26130"/>
                </a:cubicBezTo>
                <a:cubicBezTo>
                  <a:pt x="35559" y="26121"/>
                  <a:pt x="35559" y="26103"/>
                  <a:pt x="35568" y="26103"/>
                </a:cubicBezTo>
                <a:close/>
                <a:moveTo>
                  <a:pt x="1356" y="29369"/>
                </a:moveTo>
                <a:cubicBezTo>
                  <a:pt x="2998" y="29377"/>
                  <a:pt x="5014" y="29404"/>
                  <a:pt x="7235" y="29440"/>
                </a:cubicBezTo>
                <a:cubicBezTo>
                  <a:pt x="7155" y="30948"/>
                  <a:pt x="7075" y="32393"/>
                  <a:pt x="7030" y="33597"/>
                </a:cubicBezTo>
                <a:cubicBezTo>
                  <a:pt x="4746" y="33499"/>
                  <a:pt x="2784" y="33410"/>
                  <a:pt x="1374" y="33329"/>
                </a:cubicBezTo>
                <a:cubicBezTo>
                  <a:pt x="1365" y="32000"/>
                  <a:pt x="1356" y="30582"/>
                  <a:pt x="1356" y="29369"/>
                </a:cubicBezTo>
                <a:close/>
                <a:moveTo>
                  <a:pt x="7619" y="29440"/>
                </a:moveTo>
                <a:cubicBezTo>
                  <a:pt x="9314" y="29476"/>
                  <a:pt x="11116" y="29502"/>
                  <a:pt x="12954" y="29547"/>
                </a:cubicBezTo>
                <a:cubicBezTo>
                  <a:pt x="12945" y="30270"/>
                  <a:pt x="12936" y="30894"/>
                  <a:pt x="12971" y="31233"/>
                </a:cubicBezTo>
                <a:cubicBezTo>
                  <a:pt x="13007" y="31599"/>
                  <a:pt x="13007" y="32643"/>
                  <a:pt x="12989" y="33838"/>
                </a:cubicBezTo>
                <a:cubicBezTo>
                  <a:pt x="11027" y="33767"/>
                  <a:pt x="9135" y="33686"/>
                  <a:pt x="7414" y="33615"/>
                </a:cubicBezTo>
                <a:cubicBezTo>
                  <a:pt x="7467" y="32250"/>
                  <a:pt x="7547" y="30680"/>
                  <a:pt x="7619" y="29440"/>
                </a:cubicBezTo>
                <a:close/>
                <a:moveTo>
                  <a:pt x="13337" y="29556"/>
                </a:moveTo>
                <a:cubicBezTo>
                  <a:pt x="14943" y="29583"/>
                  <a:pt x="16576" y="29618"/>
                  <a:pt x="18190" y="29663"/>
                </a:cubicBezTo>
                <a:cubicBezTo>
                  <a:pt x="18190" y="29859"/>
                  <a:pt x="18199" y="30064"/>
                  <a:pt x="18208" y="30278"/>
                </a:cubicBezTo>
                <a:cubicBezTo>
                  <a:pt x="18262" y="31313"/>
                  <a:pt x="18378" y="32518"/>
                  <a:pt x="18485" y="33677"/>
                </a:cubicBezTo>
                <a:cubicBezTo>
                  <a:pt x="18502" y="33802"/>
                  <a:pt x="18511" y="33927"/>
                  <a:pt x="18520" y="34052"/>
                </a:cubicBezTo>
                <a:cubicBezTo>
                  <a:pt x="16799" y="33981"/>
                  <a:pt x="15068" y="33918"/>
                  <a:pt x="13373" y="33856"/>
                </a:cubicBezTo>
                <a:cubicBezTo>
                  <a:pt x="13391" y="32616"/>
                  <a:pt x="13391" y="31581"/>
                  <a:pt x="13355" y="31197"/>
                </a:cubicBezTo>
                <a:cubicBezTo>
                  <a:pt x="13319" y="30876"/>
                  <a:pt x="13328" y="30261"/>
                  <a:pt x="13337" y="29556"/>
                </a:cubicBezTo>
                <a:close/>
                <a:moveTo>
                  <a:pt x="18574" y="29672"/>
                </a:moveTo>
                <a:lnTo>
                  <a:pt x="18574" y="29672"/>
                </a:lnTo>
                <a:cubicBezTo>
                  <a:pt x="20331" y="29708"/>
                  <a:pt x="22071" y="29752"/>
                  <a:pt x="23712" y="29797"/>
                </a:cubicBezTo>
                <a:cubicBezTo>
                  <a:pt x="23712" y="31197"/>
                  <a:pt x="23721" y="32812"/>
                  <a:pt x="23739" y="34239"/>
                </a:cubicBezTo>
                <a:cubicBezTo>
                  <a:pt x="22178" y="34186"/>
                  <a:pt x="20554" y="34123"/>
                  <a:pt x="18913" y="34061"/>
                </a:cubicBezTo>
                <a:cubicBezTo>
                  <a:pt x="18895" y="33918"/>
                  <a:pt x="18886" y="33784"/>
                  <a:pt x="18868" y="33642"/>
                </a:cubicBezTo>
                <a:cubicBezTo>
                  <a:pt x="18761" y="32482"/>
                  <a:pt x="18645" y="31287"/>
                  <a:pt x="18592" y="30261"/>
                </a:cubicBezTo>
                <a:cubicBezTo>
                  <a:pt x="18583" y="30055"/>
                  <a:pt x="18574" y="29859"/>
                  <a:pt x="18574" y="29672"/>
                </a:cubicBezTo>
                <a:close/>
                <a:moveTo>
                  <a:pt x="24096" y="29806"/>
                </a:moveTo>
                <a:cubicBezTo>
                  <a:pt x="26228" y="29859"/>
                  <a:pt x="28191" y="29913"/>
                  <a:pt x="29859" y="29957"/>
                </a:cubicBezTo>
                <a:cubicBezTo>
                  <a:pt x="29770" y="31643"/>
                  <a:pt x="29689" y="33231"/>
                  <a:pt x="29663" y="34445"/>
                </a:cubicBezTo>
                <a:cubicBezTo>
                  <a:pt x="28021" y="34391"/>
                  <a:pt x="26139" y="34320"/>
                  <a:pt x="24123" y="34248"/>
                </a:cubicBezTo>
                <a:cubicBezTo>
                  <a:pt x="24114" y="32830"/>
                  <a:pt x="24096" y="31206"/>
                  <a:pt x="24096" y="29806"/>
                </a:cubicBezTo>
                <a:close/>
                <a:moveTo>
                  <a:pt x="30251" y="29966"/>
                </a:moveTo>
                <a:cubicBezTo>
                  <a:pt x="32981" y="30038"/>
                  <a:pt x="34846" y="30091"/>
                  <a:pt x="35167" y="30100"/>
                </a:cubicBezTo>
                <a:cubicBezTo>
                  <a:pt x="35220" y="31670"/>
                  <a:pt x="35390" y="33160"/>
                  <a:pt x="35497" y="34641"/>
                </a:cubicBezTo>
                <a:cubicBezTo>
                  <a:pt x="35435" y="34641"/>
                  <a:pt x="35336" y="34641"/>
                  <a:pt x="35203" y="34632"/>
                </a:cubicBezTo>
                <a:cubicBezTo>
                  <a:pt x="35113" y="34623"/>
                  <a:pt x="35033" y="34614"/>
                  <a:pt x="34953" y="34605"/>
                </a:cubicBezTo>
                <a:lnTo>
                  <a:pt x="34953" y="34623"/>
                </a:lnTo>
                <a:cubicBezTo>
                  <a:pt x="34070" y="34596"/>
                  <a:pt x="32321" y="34534"/>
                  <a:pt x="30046" y="34453"/>
                </a:cubicBezTo>
                <a:cubicBezTo>
                  <a:pt x="30082" y="33115"/>
                  <a:pt x="30171" y="31385"/>
                  <a:pt x="30251" y="29966"/>
                </a:cubicBezTo>
                <a:close/>
                <a:moveTo>
                  <a:pt x="70485" y="29270"/>
                </a:moveTo>
                <a:cubicBezTo>
                  <a:pt x="70646" y="31064"/>
                  <a:pt x="70887" y="32848"/>
                  <a:pt x="70985" y="34677"/>
                </a:cubicBezTo>
                <a:cubicBezTo>
                  <a:pt x="69727" y="34739"/>
                  <a:pt x="68532" y="34864"/>
                  <a:pt x="67229" y="34882"/>
                </a:cubicBezTo>
                <a:cubicBezTo>
                  <a:pt x="66917" y="33035"/>
                  <a:pt x="66516" y="31278"/>
                  <a:pt x="66212" y="29422"/>
                </a:cubicBezTo>
                <a:cubicBezTo>
                  <a:pt x="67595" y="29333"/>
                  <a:pt x="69013" y="29270"/>
                  <a:pt x="70485" y="29270"/>
                </a:cubicBezTo>
                <a:close/>
                <a:moveTo>
                  <a:pt x="40876" y="29913"/>
                </a:moveTo>
                <a:cubicBezTo>
                  <a:pt x="40903" y="31661"/>
                  <a:pt x="40939" y="33410"/>
                  <a:pt x="41055" y="35078"/>
                </a:cubicBezTo>
                <a:cubicBezTo>
                  <a:pt x="39253" y="35024"/>
                  <a:pt x="37558" y="34855"/>
                  <a:pt x="35863" y="34694"/>
                </a:cubicBezTo>
                <a:cubicBezTo>
                  <a:pt x="35738" y="33169"/>
                  <a:pt x="35577" y="31679"/>
                  <a:pt x="35515" y="30091"/>
                </a:cubicBezTo>
                <a:cubicBezTo>
                  <a:pt x="37344" y="30073"/>
                  <a:pt x="39065" y="29948"/>
                  <a:pt x="40876" y="29913"/>
                </a:cubicBezTo>
                <a:close/>
                <a:moveTo>
                  <a:pt x="65802" y="29431"/>
                </a:moveTo>
                <a:cubicBezTo>
                  <a:pt x="65864" y="29440"/>
                  <a:pt x="65838" y="29440"/>
                  <a:pt x="65855" y="29485"/>
                </a:cubicBezTo>
                <a:cubicBezTo>
                  <a:pt x="65873" y="29538"/>
                  <a:pt x="65900" y="29690"/>
                  <a:pt x="65909" y="29743"/>
                </a:cubicBezTo>
                <a:cubicBezTo>
                  <a:pt x="66212" y="31483"/>
                  <a:pt x="66578" y="33187"/>
                  <a:pt x="66863" y="34900"/>
                </a:cubicBezTo>
                <a:cubicBezTo>
                  <a:pt x="65445" y="34944"/>
                  <a:pt x="64044" y="35016"/>
                  <a:pt x="62662" y="35087"/>
                </a:cubicBezTo>
                <a:cubicBezTo>
                  <a:pt x="62537" y="33213"/>
                  <a:pt x="62394" y="31349"/>
                  <a:pt x="62189" y="29556"/>
                </a:cubicBezTo>
                <a:cubicBezTo>
                  <a:pt x="63090" y="29556"/>
                  <a:pt x="63982" y="29493"/>
                  <a:pt x="64883" y="29476"/>
                </a:cubicBezTo>
                <a:cubicBezTo>
                  <a:pt x="65177" y="29467"/>
                  <a:pt x="65472" y="29467"/>
                  <a:pt x="65766" y="29449"/>
                </a:cubicBezTo>
                <a:cubicBezTo>
                  <a:pt x="65784" y="29440"/>
                  <a:pt x="65784" y="29431"/>
                  <a:pt x="65802" y="29431"/>
                </a:cubicBezTo>
                <a:close/>
                <a:moveTo>
                  <a:pt x="46104" y="29779"/>
                </a:moveTo>
                <a:cubicBezTo>
                  <a:pt x="46176" y="31581"/>
                  <a:pt x="46309" y="33329"/>
                  <a:pt x="46407" y="35114"/>
                </a:cubicBezTo>
                <a:cubicBezTo>
                  <a:pt x="45340" y="35114"/>
                  <a:pt x="44261" y="35143"/>
                  <a:pt x="43193" y="35143"/>
                </a:cubicBezTo>
                <a:cubicBezTo>
                  <a:pt x="42592" y="35143"/>
                  <a:pt x="41994" y="35134"/>
                  <a:pt x="41403" y="35105"/>
                </a:cubicBezTo>
                <a:cubicBezTo>
                  <a:pt x="41296" y="33419"/>
                  <a:pt x="41260" y="31670"/>
                  <a:pt x="41224" y="29913"/>
                </a:cubicBezTo>
                <a:cubicBezTo>
                  <a:pt x="42893" y="29904"/>
                  <a:pt x="44481" y="29823"/>
                  <a:pt x="46104" y="29779"/>
                </a:cubicBezTo>
                <a:close/>
                <a:moveTo>
                  <a:pt x="50779" y="29690"/>
                </a:moveTo>
                <a:cubicBezTo>
                  <a:pt x="50814" y="31536"/>
                  <a:pt x="50913" y="33329"/>
                  <a:pt x="50975" y="35149"/>
                </a:cubicBezTo>
                <a:cubicBezTo>
                  <a:pt x="50780" y="35151"/>
                  <a:pt x="50586" y="35151"/>
                  <a:pt x="50392" y="35151"/>
                </a:cubicBezTo>
                <a:cubicBezTo>
                  <a:pt x="49167" y="35151"/>
                  <a:pt x="47965" y="35129"/>
                  <a:pt x="46755" y="35114"/>
                </a:cubicBezTo>
                <a:cubicBezTo>
                  <a:pt x="46675" y="33321"/>
                  <a:pt x="46515" y="31554"/>
                  <a:pt x="46470" y="29770"/>
                </a:cubicBezTo>
                <a:lnTo>
                  <a:pt x="46470" y="29770"/>
                </a:lnTo>
                <a:cubicBezTo>
                  <a:pt x="46598" y="29771"/>
                  <a:pt x="46726" y="29771"/>
                  <a:pt x="46853" y="29771"/>
                </a:cubicBezTo>
                <a:cubicBezTo>
                  <a:pt x="48189" y="29771"/>
                  <a:pt x="49484" y="29730"/>
                  <a:pt x="50779" y="29690"/>
                </a:cubicBezTo>
                <a:close/>
                <a:moveTo>
                  <a:pt x="55873" y="29592"/>
                </a:moveTo>
                <a:cubicBezTo>
                  <a:pt x="55998" y="31394"/>
                  <a:pt x="55980" y="33338"/>
                  <a:pt x="56007" y="35247"/>
                </a:cubicBezTo>
                <a:cubicBezTo>
                  <a:pt x="54499" y="35167"/>
                  <a:pt x="52929" y="35149"/>
                  <a:pt x="51332" y="35149"/>
                </a:cubicBezTo>
                <a:cubicBezTo>
                  <a:pt x="51252" y="33347"/>
                  <a:pt x="51180" y="31527"/>
                  <a:pt x="51127" y="29681"/>
                </a:cubicBezTo>
                <a:cubicBezTo>
                  <a:pt x="52679" y="29627"/>
                  <a:pt x="54329" y="29654"/>
                  <a:pt x="55873" y="29592"/>
                </a:cubicBezTo>
                <a:close/>
                <a:moveTo>
                  <a:pt x="58533" y="29526"/>
                </a:moveTo>
                <a:cubicBezTo>
                  <a:pt x="59634" y="29526"/>
                  <a:pt x="60745" y="29545"/>
                  <a:pt x="61841" y="29556"/>
                </a:cubicBezTo>
                <a:cubicBezTo>
                  <a:pt x="62037" y="31367"/>
                  <a:pt x="62180" y="33231"/>
                  <a:pt x="62305" y="35114"/>
                </a:cubicBezTo>
                <a:cubicBezTo>
                  <a:pt x="60518" y="35196"/>
                  <a:pt x="58654" y="35248"/>
                  <a:pt x="56799" y="35248"/>
                </a:cubicBezTo>
                <a:cubicBezTo>
                  <a:pt x="56653" y="35248"/>
                  <a:pt x="56508" y="35248"/>
                  <a:pt x="56363" y="35247"/>
                </a:cubicBezTo>
                <a:cubicBezTo>
                  <a:pt x="56346" y="33329"/>
                  <a:pt x="56337" y="31358"/>
                  <a:pt x="56238" y="29565"/>
                </a:cubicBezTo>
                <a:cubicBezTo>
                  <a:pt x="56993" y="29535"/>
                  <a:pt x="57760" y="29526"/>
                  <a:pt x="58533" y="29526"/>
                </a:cubicBezTo>
                <a:close/>
                <a:moveTo>
                  <a:pt x="71012" y="35024"/>
                </a:moveTo>
                <a:cubicBezTo>
                  <a:pt x="71056" y="35961"/>
                  <a:pt x="71074" y="36925"/>
                  <a:pt x="71101" y="37879"/>
                </a:cubicBezTo>
                <a:cubicBezTo>
                  <a:pt x="69959" y="37959"/>
                  <a:pt x="68853" y="38066"/>
                  <a:pt x="67747" y="38174"/>
                </a:cubicBezTo>
                <a:cubicBezTo>
                  <a:pt x="67577" y="37210"/>
                  <a:pt x="67425" y="36238"/>
                  <a:pt x="67292" y="35239"/>
                </a:cubicBezTo>
                <a:cubicBezTo>
                  <a:pt x="68576" y="35212"/>
                  <a:pt x="69763" y="35087"/>
                  <a:pt x="71012" y="35024"/>
                </a:cubicBezTo>
                <a:close/>
                <a:moveTo>
                  <a:pt x="66917" y="35247"/>
                </a:moveTo>
                <a:cubicBezTo>
                  <a:pt x="66926" y="35247"/>
                  <a:pt x="66926" y="35247"/>
                  <a:pt x="66926" y="35256"/>
                </a:cubicBezTo>
                <a:cubicBezTo>
                  <a:pt x="67078" y="36247"/>
                  <a:pt x="67220" y="37246"/>
                  <a:pt x="67390" y="38218"/>
                </a:cubicBezTo>
                <a:cubicBezTo>
                  <a:pt x="65900" y="38361"/>
                  <a:pt x="64428" y="38530"/>
                  <a:pt x="62947" y="38682"/>
                </a:cubicBezTo>
                <a:cubicBezTo>
                  <a:pt x="62858" y="37612"/>
                  <a:pt x="62751" y="36550"/>
                  <a:pt x="62688" y="35444"/>
                </a:cubicBezTo>
                <a:cubicBezTo>
                  <a:pt x="64080" y="35363"/>
                  <a:pt x="65507" y="35310"/>
                  <a:pt x="66917" y="35247"/>
                </a:cubicBezTo>
                <a:close/>
                <a:moveTo>
                  <a:pt x="62314" y="35462"/>
                </a:moveTo>
                <a:cubicBezTo>
                  <a:pt x="62358" y="35479"/>
                  <a:pt x="62332" y="35533"/>
                  <a:pt x="62340" y="35560"/>
                </a:cubicBezTo>
                <a:cubicBezTo>
                  <a:pt x="62385" y="36050"/>
                  <a:pt x="62403" y="36586"/>
                  <a:pt x="62448" y="37094"/>
                </a:cubicBezTo>
                <a:cubicBezTo>
                  <a:pt x="62501" y="37638"/>
                  <a:pt x="62555" y="38182"/>
                  <a:pt x="62599" y="38709"/>
                </a:cubicBezTo>
                <a:cubicBezTo>
                  <a:pt x="60610" y="38869"/>
                  <a:pt x="58495" y="38905"/>
                  <a:pt x="56426" y="38976"/>
                </a:cubicBezTo>
                <a:cubicBezTo>
                  <a:pt x="56417" y="37843"/>
                  <a:pt x="56399" y="36719"/>
                  <a:pt x="56372" y="35613"/>
                </a:cubicBezTo>
                <a:cubicBezTo>
                  <a:pt x="58388" y="35604"/>
                  <a:pt x="60387" y="35560"/>
                  <a:pt x="62314" y="35462"/>
                </a:cubicBezTo>
                <a:close/>
                <a:moveTo>
                  <a:pt x="51368" y="35506"/>
                </a:moveTo>
                <a:cubicBezTo>
                  <a:pt x="52938" y="35515"/>
                  <a:pt x="54517" y="35515"/>
                  <a:pt x="56015" y="35595"/>
                </a:cubicBezTo>
                <a:cubicBezTo>
                  <a:pt x="56042" y="36719"/>
                  <a:pt x="56060" y="37843"/>
                  <a:pt x="56069" y="38976"/>
                </a:cubicBezTo>
                <a:cubicBezTo>
                  <a:pt x="54561" y="38985"/>
                  <a:pt x="53027" y="38968"/>
                  <a:pt x="51573" y="39039"/>
                </a:cubicBezTo>
                <a:cubicBezTo>
                  <a:pt x="51448" y="37915"/>
                  <a:pt x="51403" y="36719"/>
                  <a:pt x="51350" y="35533"/>
                </a:cubicBezTo>
                <a:cubicBezTo>
                  <a:pt x="51350" y="35515"/>
                  <a:pt x="51350" y="35506"/>
                  <a:pt x="51368" y="35506"/>
                </a:cubicBezTo>
                <a:close/>
                <a:moveTo>
                  <a:pt x="46782" y="35462"/>
                </a:moveTo>
                <a:cubicBezTo>
                  <a:pt x="47987" y="35485"/>
                  <a:pt x="49199" y="35508"/>
                  <a:pt x="50424" y="35508"/>
                </a:cubicBezTo>
                <a:cubicBezTo>
                  <a:pt x="50613" y="35508"/>
                  <a:pt x="50803" y="35507"/>
                  <a:pt x="50993" y="35506"/>
                </a:cubicBezTo>
                <a:cubicBezTo>
                  <a:pt x="51046" y="36711"/>
                  <a:pt x="51100" y="37915"/>
                  <a:pt x="51225" y="39048"/>
                </a:cubicBezTo>
                <a:cubicBezTo>
                  <a:pt x="49780" y="39092"/>
                  <a:pt x="48317" y="39119"/>
                  <a:pt x="46836" y="39128"/>
                </a:cubicBezTo>
                <a:cubicBezTo>
                  <a:pt x="46809" y="37924"/>
                  <a:pt x="46836" y="36666"/>
                  <a:pt x="46773" y="35497"/>
                </a:cubicBezTo>
                <a:cubicBezTo>
                  <a:pt x="46764" y="35479"/>
                  <a:pt x="46764" y="35470"/>
                  <a:pt x="46782" y="35462"/>
                </a:cubicBezTo>
                <a:close/>
                <a:moveTo>
                  <a:pt x="41447" y="35453"/>
                </a:moveTo>
                <a:cubicBezTo>
                  <a:pt x="42027" y="35487"/>
                  <a:pt x="42609" y="35499"/>
                  <a:pt x="43195" y="35499"/>
                </a:cubicBezTo>
                <a:cubicBezTo>
                  <a:pt x="44260" y="35499"/>
                  <a:pt x="45334" y="35462"/>
                  <a:pt x="46416" y="35462"/>
                </a:cubicBezTo>
                <a:cubicBezTo>
                  <a:pt x="46479" y="36648"/>
                  <a:pt x="46452" y="37924"/>
                  <a:pt x="46479" y="39137"/>
                </a:cubicBezTo>
                <a:cubicBezTo>
                  <a:pt x="44864" y="39155"/>
                  <a:pt x="43214" y="39146"/>
                  <a:pt x="41590" y="39155"/>
                </a:cubicBezTo>
                <a:cubicBezTo>
                  <a:pt x="41572" y="37897"/>
                  <a:pt x="41528" y="36666"/>
                  <a:pt x="41438" y="35488"/>
                </a:cubicBezTo>
                <a:cubicBezTo>
                  <a:pt x="41430" y="35470"/>
                  <a:pt x="41430" y="35453"/>
                  <a:pt x="41447" y="35453"/>
                </a:cubicBezTo>
                <a:close/>
                <a:moveTo>
                  <a:pt x="35897" y="35053"/>
                </a:moveTo>
                <a:cubicBezTo>
                  <a:pt x="35898" y="35053"/>
                  <a:pt x="35898" y="35055"/>
                  <a:pt x="35898" y="35060"/>
                </a:cubicBezTo>
                <a:cubicBezTo>
                  <a:pt x="37602" y="35212"/>
                  <a:pt x="39297" y="35372"/>
                  <a:pt x="41082" y="35444"/>
                </a:cubicBezTo>
                <a:cubicBezTo>
                  <a:pt x="41171" y="36648"/>
                  <a:pt x="41224" y="37888"/>
                  <a:pt x="41233" y="39173"/>
                </a:cubicBezTo>
                <a:cubicBezTo>
                  <a:pt x="41086" y="39174"/>
                  <a:pt x="40938" y="39175"/>
                  <a:pt x="40791" y="39175"/>
                </a:cubicBezTo>
                <a:cubicBezTo>
                  <a:pt x="39592" y="39175"/>
                  <a:pt x="38411" y="39130"/>
                  <a:pt x="37224" y="39130"/>
                </a:cubicBezTo>
                <a:cubicBezTo>
                  <a:pt x="36851" y="39130"/>
                  <a:pt x="36478" y="39134"/>
                  <a:pt x="36104" y="39146"/>
                </a:cubicBezTo>
                <a:cubicBezTo>
                  <a:pt x="36068" y="37754"/>
                  <a:pt x="35997" y="36398"/>
                  <a:pt x="35890" y="35078"/>
                </a:cubicBezTo>
                <a:cubicBezTo>
                  <a:pt x="35890" y="35065"/>
                  <a:pt x="35894" y="35053"/>
                  <a:pt x="35897" y="35053"/>
                </a:cubicBezTo>
                <a:close/>
                <a:moveTo>
                  <a:pt x="30037" y="34846"/>
                </a:moveTo>
                <a:cubicBezTo>
                  <a:pt x="33097" y="34944"/>
                  <a:pt x="35203" y="35016"/>
                  <a:pt x="35515" y="35024"/>
                </a:cubicBezTo>
                <a:cubicBezTo>
                  <a:pt x="35524" y="35033"/>
                  <a:pt x="35533" y="35033"/>
                  <a:pt x="35542" y="35042"/>
                </a:cubicBezTo>
                <a:cubicBezTo>
                  <a:pt x="35631" y="36372"/>
                  <a:pt x="35729" y="37745"/>
                  <a:pt x="35738" y="39137"/>
                </a:cubicBezTo>
                <a:lnTo>
                  <a:pt x="34596" y="39182"/>
                </a:lnTo>
                <a:cubicBezTo>
                  <a:pt x="34534" y="39191"/>
                  <a:pt x="32803" y="39235"/>
                  <a:pt x="30207" y="39298"/>
                </a:cubicBezTo>
                <a:cubicBezTo>
                  <a:pt x="30216" y="38075"/>
                  <a:pt x="30198" y="36960"/>
                  <a:pt x="30100" y="36559"/>
                </a:cubicBezTo>
                <a:cubicBezTo>
                  <a:pt x="30037" y="36309"/>
                  <a:pt x="30028" y="35667"/>
                  <a:pt x="30037" y="34846"/>
                </a:cubicBezTo>
                <a:close/>
                <a:moveTo>
                  <a:pt x="24123" y="34632"/>
                </a:moveTo>
                <a:lnTo>
                  <a:pt x="24123" y="34632"/>
                </a:lnTo>
                <a:cubicBezTo>
                  <a:pt x="26139" y="34703"/>
                  <a:pt x="28021" y="34775"/>
                  <a:pt x="29654" y="34828"/>
                </a:cubicBezTo>
                <a:cubicBezTo>
                  <a:pt x="29645" y="35720"/>
                  <a:pt x="29663" y="36363"/>
                  <a:pt x="29725" y="36648"/>
                </a:cubicBezTo>
                <a:cubicBezTo>
                  <a:pt x="29814" y="37023"/>
                  <a:pt x="29832" y="38111"/>
                  <a:pt x="29823" y="39307"/>
                </a:cubicBezTo>
                <a:cubicBezTo>
                  <a:pt x="28182" y="39351"/>
                  <a:pt x="26219" y="39405"/>
                  <a:pt x="24141" y="39449"/>
                </a:cubicBezTo>
                <a:cubicBezTo>
                  <a:pt x="24141" y="38646"/>
                  <a:pt x="24141" y="37888"/>
                  <a:pt x="24141" y="37308"/>
                </a:cubicBezTo>
                <a:cubicBezTo>
                  <a:pt x="24141" y="36675"/>
                  <a:pt x="24132" y="35729"/>
                  <a:pt x="24123" y="34632"/>
                </a:cubicBezTo>
                <a:close/>
                <a:moveTo>
                  <a:pt x="18949" y="34445"/>
                </a:moveTo>
                <a:cubicBezTo>
                  <a:pt x="20581" y="34507"/>
                  <a:pt x="22196" y="34569"/>
                  <a:pt x="23739" y="34623"/>
                </a:cubicBezTo>
                <a:cubicBezTo>
                  <a:pt x="23739" y="34623"/>
                  <a:pt x="23739" y="34632"/>
                  <a:pt x="23739" y="34641"/>
                </a:cubicBezTo>
                <a:cubicBezTo>
                  <a:pt x="23748" y="35729"/>
                  <a:pt x="23757" y="36675"/>
                  <a:pt x="23757" y="37308"/>
                </a:cubicBezTo>
                <a:cubicBezTo>
                  <a:pt x="23757" y="37888"/>
                  <a:pt x="23757" y="38646"/>
                  <a:pt x="23757" y="39458"/>
                </a:cubicBezTo>
                <a:cubicBezTo>
                  <a:pt x="22249" y="39503"/>
                  <a:pt x="20697" y="39538"/>
                  <a:pt x="19154" y="39574"/>
                </a:cubicBezTo>
                <a:cubicBezTo>
                  <a:pt x="19163" y="38405"/>
                  <a:pt x="19154" y="37165"/>
                  <a:pt x="19109" y="36425"/>
                </a:cubicBezTo>
                <a:cubicBezTo>
                  <a:pt x="19073" y="35845"/>
                  <a:pt x="19011" y="35167"/>
                  <a:pt x="18949" y="34445"/>
                </a:cubicBezTo>
                <a:close/>
                <a:moveTo>
                  <a:pt x="13373" y="34239"/>
                </a:moveTo>
                <a:cubicBezTo>
                  <a:pt x="15077" y="34302"/>
                  <a:pt x="16825" y="34373"/>
                  <a:pt x="18565" y="34436"/>
                </a:cubicBezTo>
                <a:cubicBezTo>
                  <a:pt x="18627" y="35167"/>
                  <a:pt x="18690" y="35863"/>
                  <a:pt x="18725" y="36452"/>
                </a:cubicBezTo>
                <a:cubicBezTo>
                  <a:pt x="18770" y="37183"/>
                  <a:pt x="18779" y="38414"/>
                  <a:pt x="18770" y="39583"/>
                </a:cubicBezTo>
                <a:cubicBezTo>
                  <a:pt x="16897" y="39628"/>
                  <a:pt x="15050" y="39672"/>
                  <a:pt x="13364" y="39708"/>
                </a:cubicBezTo>
                <a:cubicBezTo>
                  <a:pt x="13364" y="39672"/>
                  <a:pt x="13355" y="39628"/>
                  <a:pt x="13355" y="39592"/>
                </a:cubicBezTo>
                <a:cubicBezTo>
                  <a:pt x="13301" y="38923"/>
                  <a:pt x="13328" y="37058"/>
                  <a:pt x="13355" y="35256"/>
                </a:cubicBezTo>
                <a:cubicBezTo>
                  <a:pt x="13364" y="34908"/>
                  <a:pt x="13364" y="34569"/>
                  <a:pt x="13373" y="34239"/>
                </a:cubicBezTo>
                <a:close/>
                <a:moveTo>
                  <a:pt x="7405" y="33999"/>
                </a:moveTo>
                <a:lnTo>
                  <a:pt x="7405" y="33999"/>
                </a:lnTo>
                <a:cubicBezTo>
                  <a:pt x="9126" y="34070"/>
                  <a:pt x="11027" y="34150"/>
                  <a:pt x="12989" y="34222"/>
                </a:cubicBezTo>
                <a:cubicBezTo>
                  <a:pt x="12980" y="34561"/>
                  <a:pt x="12980" y="34908"/>
                  <a:pt x="12971" y="35247"/>
                </a:cubicBezTo>
                <a:cubicBezTo>
                  <a:pt x="12945" y="37058"/>
                  <a:pt x="12918" y="38932"/>
                  <a:pt x="12971" y="39619"/>
                </a:cubicBezTo>
                <a:cubicBezTo>
                  <a:pt x="12971" y="39654"/>
                  <a:pt x="12980" y="39690"/>
                  <a:pt x="12980" y="39717"/>
                </a:cubicBezTo>
                <a:cubicBezTo>
                  <a:pt x="10786" y="39770"/>
                  <a:pt x="8886" y="39806"/>
                  <a:pt x="7547" y="39833"/>
                </a:cubicBezTo>
                <a:cubicBezTo>
                  <a:pt x="7565" y="38414"/>
                  <a:pt x="7556" y="37023"/>
                  <a:pt x="7440" y="36559"/>
                </a:cubicBezTo>
                <a:cubicBezTo>
                  <a:pt x="7369" y="36229"/>
                  <a:pt x="7369" y="35230"/>
                  <a:pt x="7405" y="33999"/>
                </a:cubicBezTo>
                <a:close/>
                <a:moveTo>
                  <a:pt x="1383" y="33713"/>
                </a:moveTo>
                <a:lnTo>
                  <a:pt x="1383" y="33713"/>
                </a:lnTo>
                <a:cubicBezTo>
                  <a:pt x="2784" y="33793"/>
                  <a:pt x="4746" y="33883"/>
                  <a:pt x="7021" y="33981"/>
                </a:cubicBezTo>
                <a:cubicBezTo>
                  <a:pt x="6976" y="35301"/>
                  <a:pt x="6985" y="36282"/>
                  <a:pt x="7066" y="36648"/>
                </a:cubicBezTo>
                <a:cubicBezTo>
                  <a:pt x="7173" y="37076"/>
                  <a:pt x="7182" y="38441"/>
                  <a:pt x="7164" y="39833"/>
                </a:cubicBezTo>
                <a:cubicBezTo>
                  <a:pt x="6683" y="39843"/>
                  <a:pt x="6294" y="39848"/>
                  <a:pt x="6018" y="39848"/>
                </a:cubicBezTo>
                <a:cubicBezTo>
                  <a:pt x="5824" y="39848"/>
                  <a:pt x="5685" y="39845"/>
                  <a:pt x="5612" y="39842"/>
                </a:cubicBezTo>
                <a:cubicBezTo>
                  <a:pt x="5112" y="39818"/>
                  <a:pt x="4137" y="39810"/>
                  <a:pt x="3055" y="39810"/>
                </a:cubicBezTo>
                <a:cubicBezTo>
                  <a:pt x="2515" y="39810"/>
                  <a:pt x="1948" y="39812"/>
                  <a:pt x="1401" y="39815"/>
                </a:cubicBezTo>
                <a:cubicBezTo>
                  <a:pt x="1401" y="38869"/>
                  <a:pt x="1410" y="37968"/>
                  <a:pt x="1410" y="37308"/>
                </a:cubicBezTo>
                <a:cubicBezTo>
                  <a:pt x="1401" y="36675"/>
                  <a:pt x="1401" y="35729"/>
                  <a:pt x="1392" y="34632"/>
                </a:cubicBezTo>
                <a:cubicBezTo>
                  <a:pt x="1383" y="34338"/>
                  <a:pt x="1383" y="34034"/>
                  <a:pt x="1383" y="33713"/>
                </a:cubicBezTo>
                <a:close/>
                <a:moveTo>
                  <a:pt x="1999" y="1"/>
                </a:moveTo>
                <a:cubicBezTo>
                  <a:pt x="1909" y="919"/>
                  <a:pt x="1731" y="2730"/>
                  <a:pt x="1615" y="3962"/>
                </a:cubicBezTo>
                <a:lnTo>
                  <a:pt x="0" y="3988"/>
                </a:lnTo>
                <a:lnTo>
                  <a:pt x="0" y="4372"/>
                </a:lnTo>
                <a:lnTo>
                  <a:pt x="1579" y="4345"/>
                </a:lnTo>
                <a:lnTo>
                  <a:pt x="1579" y="4345"/>
                </a:lnTo>
                <a:cubicBezTo>
                  <a:pt x="1561" y="4532"/>
                  <a:pt x="1552" y="4693"/>
                  <a:pt x="1544" y="4827"/>
                </a:cubicBezTo>
                <a:cubicBezTo>
                  <a:pt x="1490" y="5487"/>
                  <a:pt x="1517" y="7271"/>
                  <a:pt x="1535" y="9029"/>
                </a:cubicBezTo>
                <a:cubicBezTo>
                  <a:pt x="973" y="9011"/>
                  <a:pt x="473" y="9002"/>
                  <a:pt x="36" y="8993"/>
                </a:cubicBezTo>
                <a:lnTo>
                  <a:pt x="36" y="9377"/>
                </a:lnTo>
                <a:cubicBezTo>
                  <a:pt x="473" y="9385"/>
                  <a:pt x="982" y="9403"/>
                  <a:pt x="1544" y="9412"/>
                </a:cubicBezTo>
                <a:cubicBezTo>
                  <a:pt x="1570" y="11072"/>
                  <a:pt x="1588" y="12722"/>
                  <a:pt x="1544" y="13213"/>
                </a:cubicBezTo>
                <a:cubicBezTo>
                  <a:pt x="1517" y="13436"/>
                  <a:pt x="1517" y="13775"/>
                  <a:pt x="1517" y="14185"/>
                </a:cubicBezTo>
                <a:cubicBezTo>
                  <a:pt x="1008" y="14176"/>
                  <a:pt x="518" y="14176"/>
                  <a:pt x="36" y="14176"/>
                </a:cubicBezTo>
                <a:lnTo>
                  <a:pt x="36" y="14560"/>
                </a:lnTo>
                <a:cubicBezTo>
                  <a:pt x="518" y="14560"/>
                  <a:pt x="1008" y="14569"/>
                  <a:pt x="1517" y="14569"/>
                </a:cubicBezTo>
                <a:cubicBezTo>
                  <a:pt x="1526" y="14943"/>
                  <a:pt x="1535" y="15354"/>
                  <a:pt x="1544" y="15773"/>
                </a:cubicBezTo>
                <a:cubicBezTo>
                  <a:pt x="1570" y="17075"/>
                  <a:pt x="1606" y="18556"/>
                  <a:pt x="1517" y="19163"/>
                </a:cubicBezTo>
                <a:cubicBezTo>
                  <a:pt x="1472" y="19431"/>
                  <a:pt x="1428" y="19912"/>
                  <a:pt x="1383" y="20519"/>
                </a:cubicBezTo>
                <a:cubicBezTo>
                  <a:pt x="910" y="20537"/>
                  <a:pt x="464" y="20555"/>
                  <a:pt x="36" y="20572"/>
                </a:cubicBezTo>
                <a:lnTo>
                  <a:pt x="36" y="20956"/>
                </a:lnTo>
                <a:cubicBezTo>
                  <a:pt x="455" y="20938"/>
                  <a:pt x="892" y="20920"/>
                  <a:pt x="1356" y="20903"/>
                </a:cubicBezTo>
                <a:lnTo>
                  <a:pt x="1356" y="20903"/>
                </a:lnTo>
                <a:cubicBezTo>
                  <a:pt x="1285" y="21875"/>
                  <a:pt x="1222" y="23070"/>
                  <a:pt x="1160" y="24132"/>
                </a:cubicBezTo>
                <a:cubicBezTo>
                  <a:pt x="776" y="24123"/>
                  <a:pt x="393" y="24105"/>
                  <a:pt x="36" y="24096"/>
                </a:cubicBezTo>
                <a:lnTo>
                  <a:pt x="36" y="24480"/>
                </a:lnTo>
                <a:cubicBezTo>
                  <a:pt x="384" y="24489"/>
                  <a:pt x="758" y="24507"/>
                  <a:pt x="1142" y="24516"/>
                </a:cubicBezTo>
                <a:cubicBezTo>
                  <a:pt x="1097" y="25381"/>
                  <a:pt x="1053" y="26103"/>
                  <a:pt x="1026" y="26514"/>
                </a:cubicBezTo>
                <a:cubicBezTo>
                  <a:pt x="990" y="26924"/>
                  <a:pt x="982" y="27843"/>
                  <a:pt x="973" y="28985"/>
                </a:cubicBezTo>
                <a:lnTo>
                  <a:pt x="36" y="28985"/>
                </a:lnTo>
                <a:lnTo>
                  <a:pt x="36" y="29369"/>
                </a:lnTo>
                <a:lnTo>
                  <a:pt x="973" y="29369"/>
                </a:lnTo>
                <a:cubicBezTo>
                  <a:pt x="973" y="30573"/>
                  <a:pt x="982" y="31982"/>
                  <a:pt x="990" y="33312"/>
                </a:cubicBezTo>
                <a:cubicBezTo>
                  <a:pt x="625" y="33285"/>
                  <a:pt x="304" y="33267"/>
                  <a:pt x="36" y="33249"/>
                </a:cubicBezTo>
                <a:lnTo>
                  <a:pt x="36" y="33633"/>
                </a:lnTo>
                <a:cubicBezTo>
                  <a:pt x="304" y="33651"/>
                  <a:pt x="625" y="33668"/>
                  <a:pt x="999" y="33695"/>
                </a:cubicBezTo>
                <a:cubicBezTo>
                  <a:pt x="999" y="34016"/>
                  <a:pt x="999" y="34338"/>
                  <a:pt x="999" y="34641"/>
                </a:cubicBezTo>
                <a:cubicBezTo>
                  <a:pt x="1008" y="35729"/>
                  <a:pt x="1017" y="36675"/>
                  <a:pt x="1017" y="37308"/>
                </a:cubicBezTo>
                <a:cubicBezTo>
                  <a:pt x="1026" y="37977"/>
                  <a:pt x="1017" y="38869"/>
                  <a:pt x="1017" y="39824"/>
                </a:cubicBezTo>
                <a:lnTo>
                  <a:pt x="36" y="39824"/>
                </a:lnTo>
                <a:lnTo>
                  <a:pt x="36" y="40208"/>
                </a:lnTo>
                <a:lnTo>
                  <a:pt x="1008" y="40208"/>
                </a:lnTo>
                <a:cubicBezTo>
                  <a:pt x="1008" y="40671"/>
                  <a:pt x="1008" y="41144"/>
                  <a:pt x="999" y="41599"/>
                </a:cubicBezTo>
                <a:lnTo>
                  <a:pt x="1383" y="41599"/>
                </a:lnTo>
                <a:cubicBezTo>
                  <a:pt x="1392" y="41144"/>
                  <a:pt x="1392" y="40671"/>
                  <a:pt x="1401" y="40199"/>
                </a:cubicBezTo>
                <a:cubicBezTo>
                  <a:pt x="1948" y="40196"/>
                  <a:pt x="2514" y="40194"/>
                  <a:pt x="3053" y="40194"/>
                </a:cubicBezTo>
                <a:cubicBezTo>
                  <a:pt x="4131" y="40194"/>
                  <a:pt x="5100" y="40202"/>
                  <a:pt x="5594" y="40225"/>
                </a:cubicBezTo>
                <a:cubicBezTo>
                  <a:pt x="5671" y="40229"/>
                  <a:pt x="5812" y="40231"/>
                  <a:pt x="6008" y="40231"/>
                </a:cubicBezTo>
                <a:cubicBezTo>
                  <a:pt x="6285" y="40231"/>
                  <a:pt x="6674" y="40227"/>
                  <a:pt x="7155" y="40216"/>
                </a:cubicBezTo>
                <a:lnTo>
                  <a:pt x="7155" y="40216"/>
                </a:lnTo>
                <a:cubicBezTo>
                  <a:pt x="7155" y="40698"/>
                  <a:pt x="7137" y="41171"/>
                  <a:pt x="7128" y="41599"/>
                </a:cubicBezTo>
                <a:lnTo>
                  <a:pt x="7512" y="41599"/>
                </a:lnTo>
                <a:cubicBezTo>
                  <a:pt x="7521" y="41171"/>
                  <a:pt x="7538" y="40698"/>
                  <a:pt x="7547" y="40216"/>
                </a:cubicBezTo>
                <a:cubicBezTo>
                  <a:pt x="8886" y="40190"/>
                  <a:pt x="10804" y="40154"/>
                  <a:pt x="13016" y="40100"/>
                </a:cubicBezTo>
                <a:cubicBezTo>
                  <a:pt x="13052" y="40520"/>
                  <a:pt x="13096" y="41046"/>
                  <a:pt x="13150" y="41599"/>
                </a:cubicBezTo>
                <a:lnTo>
                  <a:pt x="13533" y="41599"/>
                </a:lnTo>
                <a:cubicBezTo>
                  <a:pt x="13489" y="41046"/>
                  <a:pt x="13435" y="40520"/>
                  <a:pt x="13400" y="40092"/>
                </a:cubicBezTo>
                <a:cubicBezTo>
                  <a:pt x="15077" y="40056"/>
                  <a:pt x="16906" y="40011"/>
                  <a:pt x="18761" y="39967"/>
                </a:cubicBezTo>
                <a:lnTo>
                  <a:pt x="18761" y="39967"/>
                </a:lnTo>
                <a:cubicBezTo>
                  <a:pt x="18761" y="40591"/>
                  <a:pt x="18752" y="41171"/>
                  <a:pt x="18743" y="41626"/>
                </a:cubicBezTo>
                <a:lnTo>
                  <a:pt x="19127" y="41626"/>
                </a:lnTo>
                <a:cubicBezTo>
                  <a:pt x="19136" y="41171"/>
                  <a:pt x="19145" y="40582"/>
                  <a:pt x="19154" y="39958"/>
                </a:cubicBezTo>
                <a:cubicBezTo>
                  <a:pt x="20697" y="39922"/>
                  <a:pt x="22249" y="39886"/>
                  <a:pt x="23748" y="39851"/>
                </a:cubicBezTo>
                <a:lnTo>
                  <a:pt x="23748" y="39851"/>
                </a:lnTo>
                <a:cubicBezTo>
                  <a:pt x="23748" y="40439"/>
                  <a:pt x="23748" y="41046"/>
                  <a:pt x="23739" y="41626"/>
                </a:cubicBezTo>
                <a:lnTo>
                  <a:pt x="24123" y="41626"/>
                </a:lnTo>
                <a:cubicBezTo>
                  <a:pt x="24132" y="41037"/>
                  <a:pt x="24132" y="40431"/>
                  <a:pt x="24132" y="39842"/>
                </a:cubicBezTo>
                <a:cubicBezTo>
                  <a:pt x="26210" y="39788"/>
                  <a:pt x="28173" y="39735"/>
                  <a:pt x="29823" y="39690"/>
                </a:cubicBezTo>
                <a:lnTo>
                  <a:pt x="29823" y="39690"/>
                </a:lnTo>
                <a:cubicBezTo>
                  <a:pt x="29814" y="40350"/>
                  <a:pt x="29796" y="41028"/>
                  <a:pt x="29788" y="41626"/>
                </a:cubicBezTo>
                <a:lnTo>
                  <a:pt x="30171" y="41626"/>
                </a:lnTo>
                <a:cubicBezTo>
                  <a:pt x="30189" y="41028"/>
                  <a:pt x="30198" y="40350"/>
                  <a:pt x="30207" y="39681"/>
                </a:cubicBezTo>
                <a:cubicBezTo>
                  <a:pt x="32651" y="39619"/>
                  <a:pt x="34346" y="39574"/>
                  <a:pt x="34614" y="39565"/>
                </a:cubicBezTo>
                <a:lnTo>
                  <a:pt x="35711" y="39521"/>
                </a:lnTo>
                <a:lnTo>
                  <a:pt x="35756" y="39521"/>
                </a:lnTo>
                <a:cubicBezTo>
                  <a:pt x="35765" y="40199"/>
                  <a:pt x="35783" y="40859"/>
                  <a:pt x="35774" y="41546"/>
                </a:cubicBezTo>
                <a:lnTo>
                  <a:pt x="36139" y="41546"/>
                </a:lnTo>
                <a:cubicBezTo>
                  <a:pt x="36122" y="40877"/>
                  <a:pt x="36130" y="40172"/>
                  <a:pt x="36113" y="39503"/>
                </a:cubicBezTo>
                <a:cubicBezTo>
                  <a:pt x="36511" y="39488"/>
                  <a:pt x="36908" y="39483"/>
                  <a:pt x="37304" y="39483"/>
                </a:cubicBezTo>
                <a:cubicBezTo>
                  <a:pt x="38414" y="39483"/>
                  <a:pt x="39520" y="39525"/>
                  <a:pt x="40651" y="39525"/>
                </a:cubicBezTo>
                <a:cubicBezTo>
                  <a:pt x="40850" y="39525"/>
                  <a:pt x="41050" y="39524"/>
                  <a:pt x="41251" y="39521"/>
                </a:cubicBezTo>
                <a:cubicBezTo>
                  <a:pt x="41260" y="40234"/>
                  <a:pt x="41340" y="40868"/>
                  <a:pt x="41385" y="41546"/>
                </a:cubicBezTo>
                <a:lnTo>
                  <a:pt x="41742" y="41546"/>
                </a:lnTo>
                <a:cubicBezTo>
                  <a:pt x="41679" y="40886"/>
                  <a:pt x="41617" y="40216"/>
                  <a:pt x="41599" y="39512"/>
                </a:cubicBezTo>
                <a:cubicBezTo>
                  <a:pt x="42411" y="39503"/>
                  <a:pt x="43229" y="39503"/>
                  <a:pt x="44047" y="39503"/>
                </a:cubicBezTo>
                <a:cubicBezTo>
                  <a:pt x="44864" y="39503"/>
                  <a:pt x="45680" y="39503"/>
                  <a:pt x="46488" y="39494"/>
                </a:cubicBezTo>
                <a:cubicBezTo>
                  <a:pt x="46515" y="40199"/>
                  <a:pt x="46568" y="40859"/>
                  <a:pt x="46613" y="41546"/>
                </a:cubicBezTo>
                <a:lnTo>
                  <a:pt x="46970" y="41546"/>
                </a:lnTo>
                <a:cubicBezTo>
                  <a:pt x="46925" y="40859"/>
                  <a:pt x="46862" y="40190"/>
                  <a:pt x="46845" y="39485"/>
                </a:cubicBezTo>
                <a:cubicBezTo>
                  <a:pt x="48334" y="39476"/>
                  <a:pt x="49806" y="39440"/>
                  <a:pt x="51261" y="39396"/>
                </a:cubicBezTo>
                <a:cubicBezTo>
                  <a:pt x="51359" y="40109"/>
                  <a:pt x="51448" y="40832"/>
                  <a:pt x="51546" y="41546"/>
                </a:cubicBezTo>
                <a:lnTo>
                  <a:pt x="51894" y="41546"/>
                </a:lnTo>
                <a:cubicBezTo>
                  <a:pt x="51805" y="40823"/>
                  <a:pt x="51716" y="40100"/>
                  <a:pt x="51617" y="39387"/>
                </a:cubicBezTo>
                <a:cubicBezTo>
                  <a:pt x="53054" y="39324"/>
                  <a:pt x="54579" y="39342"/>
                  <a:pt x="56069" y="39324"/>
                </a:cubicBezTo>
                <a:lnTo>
                  <a:pt x="56069" y="39324"/>
                </a:lnTo>
                <a:cubicBezTo>
                  <a:pt x="56069" y="40074"/>
                  <a:pt x="56060" y="40832"/>
                  <a:pt x="56087" y="41546"/>
                </a:cubicBezTo>
                <a:lnTo>
                  <a:pt x="56444" y="41546"/>
                </a:lnTo>
                <a:cubicBezTo>
                  <a:pt x="56417" y="40823"/>
                  <a:pt x="56426" y="40074"/>
                  <a:pt x="56426" y="39324"/>
                </a:cubicBezTo>
                <a:cubicBezTo>
                  <a:pt x="57987" y="39271"/>
                  <a:pt x="59575" y="39244"/>
                  <a:pt x="61127" y="39173"/>
                </a:cubicBezTo>
                <a:cubicBezTo>
                  <a:pt x="61636" y="39146"/>
                  <a:pt x="62135" y="39092"/>
                  <a:pt x="62626" y="39075"/>
                </a:cubicBezTo>
                <a:cubicBezTo>
                  <a:pt x="62679" y="39886"/>
                  <a:pt x="62733" y="40698"/>
                  <a:pt x="62742" y="41546"/>
                </a:cubicBezTo>
                <a:lnTo>
                  <a:pt x="63099" y="41546"/>
                </a:lnTo>
                <a:cubicBezTo>
                  <a:pt x="63090" y="40680"/>
                  <a:pt x="63027" y="39824"/>
                  <a:pt x="62983" y="39039"/>
                </a:cubicBezTo>
                <a:cubicBezTo>
                  <a:pt x="64464" y="38878"/>
                  <a:pt x="65980" y="38700"/>
                  <a:pt x="67452" y="38566"/>
                </a:cubicBezTo>
                <a:cubicBezTo>
                  <a:pt x="67613" y="39601"/>
                  <a:pt x="67836" y="40582"/>
                  <a:pt x="68068" y="41546"/>
                </a:cubicBezTo>
                <a:lnTo>
                  <a:pt x="68434" y="41546"/>
                </a:lnTo>
                <a:cubicBezTo>
                  <a:pt x="68193" y="40573"/>
                  <a:pt x="67970" y="39583"/>
                  <a:pt x="67809" y="38530"/>
                </a:cubicBezTo>
                <a:cubicBezTo>
                  <a:pt x="68880" y="38414"/>
                  <a:pt x="70004" y="38298"/>
                  <a:pt x="71101" y="38245"/>
                </a:cubicBezTo>
                <a:cubicBezTo>
                  <a:pt x="71110" y="39324"/>
                  <a:pt x="71119" y="40466"/>
                  <a:pt x="71101" y="41546"/>
                </a:cubicBezTo>
                <a:lnTo>
                  <a:pt x="71449" y="41546"/>
                </a:lnTo>
                <a:cubicBezTo>
                  <a:pt x="71476" y="40466"/>
                  <a:pt x="71449" y="39280"/>
                  <a:pt x="71458" y="38218"/>
                </a:cubicBezTo>
                <a:cubicBezTo>
                  <a:pt x="72234" y="38182"/>
                  <a:pt x="73010" y="38147"/>
                  <a:pt x="73795" y="38129"/>
                </a:cubicBezTo>
                <a:lnTo>
                  <a:pt x="73795" y="37781"/>
                </a:lnTo>
                <a:cubicBezTo>
                  <a:pt x="73010" y="37790"/>
                  <a:pt x="72207" y="37843"/>
                  <a:pt x="71449" y="37852"/>
                </a:cubicBezTo>
                <a:cubicBezTo>
                  <a:pt x="71431" y="36889"/>
                  <a:pt x="71413" y="35934"/>
                  <a:pt x="71369" y="34998"/>
                </a:cubicBezTo>
                <a:cubicBezTo>
                  <a:pt x="72198" y="34962"/>
                  <a:pt x="73001" y="34908"/>
                  <a:pt x="73795" y="34846"/>
                </a:cubicBezTo>
                <a:lnTo>
                  <a:pt x="73795" y="34489"/>
                </a:lnTo>
                <a:cubicBezTo>
                  <a:pt x="72992" y="34543"/>
                  <a:pt x="72163" y="34623"/>
                  <a:pt x="71351" y="34632"/>
                </a:cubicBezTo>
                <a:cubicBezTo>
                  <a:pt x="71217" y="32803"/>
                  <a:pt x="71012" y="31055"/>
                  <a:pt x="70833" y="29270"/>
                </a:cubicBezTo>
                <a:cubicBezTo>
                  <a:pt x="71375" y="29266"/>
                  <a:pt x="71922" y="29258"/>
                  <a:pt x="72464" y="29258"/>
                </a:cubicBezTo>
                <a:cubicBezTo>
                  <a:pt x="72913" y="29258"/>
                  <a:pt x="73359" y="29263"/>
                  <a:pt x="73795" y="29279"/>
                </a:cubicBezTo>
                <a:lnTo>
                  <a:pt x="73795" y="28922"/>
                </a:lnTo>
                <a:cubicBezTo>
                  <a:pt x="73265" y="28908"/>
                  <a:pt x="72710" y="28901"/>
                  <a:pt x="72155" y="28901"/>
                </a:cubicBezTo>
                <a:cubicBezTo>
                  <a:pt x="71701" y="28901"/>
                  <a:pt x="71248" y="28906"/>
                  <a:pt x="70807" y="28914"/>
                </a:cubicBezTo>
                <a:cubicBezTo>
                  <a:pt x="70699" y="27718"/>
                  <a:pt x="70655" y="26451"/>
                  <a:pt x="70619" y="25176"/>
                </a:cubicBezTo>
                <a:cubicBezTo>
                  <a:pt x="71690" y="25176"/>
                  <a:pt x="72733" y="25158"/>
                  <a:pt x="73795" y="25158"/>
                </a:cubicBezTo>
                <a:lnTo>
                  <a:pt x="73795" y="24801"/>
                </a:lnTo>
                <a:cubicBezTo>
                  <a:pt x="72733" y="24810"/>
                  <a:pt x="71672" y="24819"/>
                  <a:pt x="70610" y="24828"/>
                </a:cubicBezTo>
                <a:cubicBezTo>
                  <a:pt x="70592" y="22936"/>
                  <a:pt x="70566" y="20983"/>
                  <a:pt x="70637" y="19136"/>
                </a:cubicBezTo>
                <a:cubicBezTo>
                  <a:pt x="71401" y="19009"/>
                  <a:pt x="72233" y="18909"/>
                  <a:pt x="73105" y="18909"/>
                </a:cubicBezTo>
                <a:cubicBezTo>
                  <a:pt x="73333" y="18909"/>
                  <a:pt x="73563" y="18916"/>
                  <a:pt x="73795" y="18931"/>
                </a:cubicBezTo>
                <a:lnTo>
                  <a:pt x="73795" y="18574"/>
                </a:lnTo>
                <a:cubicBezTo>
                  <a:pt x="73582" y="18560"/>
                  <a:pt x="73368" y="18554"/>
                  <a:pt x="73157" y="18554"/>
                </a:cubicBezTo>
                <a:cubicBezTo>
                  <a:pt x="72263" y="18554"/>
                  <a:pt x="71394" y="18664"/>
                  <a:pt x="70637" y="18779"/>
                </a:cubicBezTo>
                <a:cubicBezTo>
                  <a:pt x="70673" y="16870"/>
                  <a:pt x="70798" y="15068"/>
                  <a:pt x="70860" y="13204"/>
                </a:cubicBezTo>
                <a:cubicBezTo>
                  <a:pt x="71217" y="13177"/>
                  <a:pt x="71582" y="13168"/>
                  <a:pt x="71952" y="13168"/>
                </a:cubicBezTo>
                <a:cubicBezTo>
                  <a:pt x="72562" y="13168"/>
                  <a:pt x="73184" y="13193"/>
                  <a:pt x="73795" y="13204"/>
                </a:cubicBezTo>
                <a:lnTo>
                  <a:pt x="73795" y="12847"/>
                </a:lnTo>
                <a:cubicBezTo>
                  <a:pt x="73171" y="12841"/>
                  <a:pt x="72521" y="12809"/>
                  <a:pt x="71886" y="12809"/>
                </a:cubicBezTo>
                <a:cubicBezTo>
                  <a:pt x="71540" y="12809"/>
                  <a:pt x="71199" y="12819"/>
                  <a:pt x="70869" y="12847"/>
                </a:cubicBezTo>
                <a:cubicBezTo>
                  <a:pt x="70914" y="11446"/>
                  <a:pt x="70896" y="9974"/>
                  <a:pt x="70931" y="8565"/>
                </a:cubicBezTo>
                <a:cubicBezTo>
                  <a:pt x="71913" y="8556"/>
                  <a:pt x="72832" y="8484"/>
                  <a:pt x="73795" y="8467"/>
                </a:cubicBezTo>
                <a:lnTo>
                  <a:pt x="73795" y="8119"/>
                </a:lnTo>
                <a:cubicBezTo>
                  <a:pt x="72823" y="8137"/>
                  <a:pt x="71904" y="8199"/>
                  <a:pt x="70923" y="8208"/>
                </a:cubicBezTo>
                <a:cubicBezTo>
                  <a:pt x="70931" y="6825"/>
                  <a:pt x="70931" y="5442"/>
                  <a:pt x="70940" y="4086"/>
                </a:cubicBezTo>
                <a:cubicBezTo>
                  <a:pt x="71850" y="4015"/>
                  <a:pt x="72805" y="3979"/>
                  <a:pt x="73795" y="3979"/>
                </a:cubicBezTo>
                <a:lnTo>
                  <a:pt x="73795" y="3623"/>
                </a:lnTo>
                <a:cubicBezTo>
                  <a:pt x="73730" y="3622"/>
                  <a:pt x="73666" y="3622"/>
                  <a:pt x="73601" y="3622"/>
                </a:cubicBezTo>
                <a:cubicBezTo>
                  <a:pt x="72670" y="3622"/>
                  <a:pt x="71765" y="3680"/>
                  <a:pt x="70923" y="3730"/>
                </a:cubicBezTo>
                <a:cubicBezTo>
                  <a:pt x="70896" y="2463"/>
                  <a:pt x="70851" y="1205"/>
                  <a:pt x="70735" y="27"/>
                </a:cubicBezTo>
                <a:lnTo>
                  <a:pt x="70378" y="27"/>
                </a:lnTo>
                <a:cubicBezTo>
                  <a:pt x="70494" y="1205"/>
                  <a:pt x="70557" y="2498"/>
                  <a:pt x="70557" y="3747"/>
                </a:cubicBezTo>
                <a:cubicBezTo>
                  <a:pt x="69601" y="3791"/>
                  <a:pt x="68592" y="3814"/>
                  <a:pt x="67585" y="3814"/>
                </a:cubicBezTo>
                <a:cubicBezTo>
                  <a:pt x="66741" y="3814"/>
                  <a:pt x="65898" y="3798"/>
                  <a:pt x="65088" y="3765"/>
                </a:cubicBezTo>
                <a:cubicBezTo>
                  <a:pt x="65124" y="2490"/>
                  <a:pt x="65240" y="1285"/>
                  <a:pt x="65302" y="27"/>
                </a:cubicBezTo>
                <a:lnTo>
                  <a:pt x="64954" y="27"/>
                </a:lnTo>
                <a:cubicBezTo>
                  <a:pt x="64874" y="1276"/>
                  <a:pt x="64785" y="2507"/>
                  <a:pt x="64722" y="3765"/>
                </a:cubicBezTo>
                <a:cubicBezTo>
                  <a:pt x="64644" y="3766"/>
                  <a:pt x="64565" y="3766"/>
                  <a:pt x="64487" y="3766"/>
                </a:cubicBezTo>
                <a:cubicBezTo>
                  <a:pt x="63208" y="3766"/>
                  <a:pt x="61988" y="3700"/>
                  <a:pt x="60753" y="3649"/>
                </a:cubicBezTo>
                <a:cubicBezTo>
                  <a:pt x="60753" y="2409"/>
                  <a:pt x="60672" y="1250"/>
                  <a:pt x="60637" y="45"/>
                </a:cubicBezTo>
                <a:cubicBezTo>
                  <a:pt x="60628" y="45"/>
                  <a:pt x="60619" y="36"/>
                  <a:pt x="60628" y="27"/>
                </a:cubicBezTo>
                <a:lnTo>
                  <a:pt x="60271" y="27"/>
                </a:lnTo>
                <a:cubicBezTo>
                  <a:pt x="60324" y="1214"/>
                  <a:pt x="60405" y="2427"/>
                  <a:pt x="60387" y="3649"/>
                </a:cubicBezTo>
                <a:cubicBezTo>
                  <a:pt x="59823" y="3626"/>
                  <a:pt x="59255" y="3616"/>
                  <a:pt x="58685" y="3616"/>
                </a:cubicBezTo>
                <a:cubicBezTo>
                  <a:pt x="57740" y="3616"/>
                  <a:pt x="56793" y="3643"/>
                  <a:pt x="55864" y="3676"/>
                </a:cubicBezTo>
                <a:cubicBezTo>
                  <a:pt x="55855" y="2454"/>
                  <a:pt x="55864" y="1241"/>
                  <a:pt x="55873" y="27"/>
                </a:cubicBezTo>
                <a:lnTo>
                  <a:pt x="55516" y="27"/>
                </a:lnTo>
                <a:cubicBezTo>
                  <a:pt x="55498" y="1241"/>
                  <a:pt x="55525" y="2490"/>
                  <a:pt x="55498" y="3694"/>
                </a:cubicBezTo>
                <a:cubicBezTo>
                  <a:pt x="54854" y="3721"/>
                  <a:pt x="54193" y="3735"/>
                  <a:pt x="53531" y="3735"/>
                </a:cubicBezTo>
                <a:cubicBezTo>
                  <a:pt x="52681" y="3735"/>
                  <a:pt x="51829" y="3712"/>
                  <a:pt x="51011" y="3667"/>
                </a:cubicBezTo>
                <a:cubicBezTo>
                  <a:pt x="50975" y="2400"/>
                  <a:pt x="50904" y="1169"/>
                  <a:pt x="50743" y="27"/>
                </a:cubicBezTo>
                <a:lnTo>
                  <a:pt x="50377" y="27"/>
                </a:lnTo>
                <a:cubicBezTo>
                  <a:pt x="50556" y="1160"/>
                  <a:pt x="50609" y="2409"/>
                  <a:pt x="50663" y="3667"/>
                </a:cubicBezTo>
                <a:cubicBezTo>
                  <a:pt x="49012" y="3533"/>
                  <a:pt x="47255" y="3507"/>
                  <a:pt x="45578" y="3417"/>
                </a:cubicBezTo>
                <a:cubicBezTo>
                  <a:pt x="45578" y="2258"/>
                  <a:pt x="45614" y="1142"/>
                  <a:pt x="45658" y="27"/>
                </a:cubicBezTo>
                <a:lnTo>
                  <a:pt x="45301" y="27"/>
                </a:lnTo>
                <a:cubicBezTo>
                  <a:pt x="45257" y="1142"/>
                  <a:pt x="45221" y="2258"/>
                  <a:pt x="45221" y="3417"/>
                </a:cubicBezTo>
                <a:cubicBezTo>
                  <a:pt x="44892" y="3397"/>
                  <a:pt x="44565" y="3389"/>
                  <a:pt x="44238" y="3389"/>
                </a:cubicBezTo>
                <a:cubicBezTo>
                  <a:pt x="43178" y="3389"/>
                  <a:pt x="42127" y="3471"/>
                  <a:pt x="41087" y="3471"/>
                </a:cubicBezTo>
                <a:cubicBezTo>
                  <a:pt x="41046" y="3471"/>
                  <a:pt x="41006" y="3471"/>
                  <a:pt x="40966" y="3471"/>
                </a:cubicBezTo>
                <a:cubicBezTo>
                  <a:pt x="40975" y="2302"/>
                  <a:pt x="41046" y="1196"/>
                  <a:pt x="41064" y="27"/>
                </a:cubicBezTo>
                <a:lnTo>
                  <a:pt x="40716" y="27"/>
                </a:lnTo>
                <a:cubicBezTo>
                  <a:pt x="40680" y="1187"/>
                  <a:pt x="40627" y="2311"/>
                  <a:pt x="40618" y="3489"/>
                </a:cubicBezTo>
                <a:cubicBezTo>
                  <a:pt x="38941" y="3515"/>
                  <a:pt x="37156" y="3498"/>
                  <a:pt x="35559" y="3569"/>
                </a:cubicBezTo>
                <a:cubicBezTo>
                  <a:pt x="35479" y="2374"/>
                  <a:pt x="35568" y="1187"/>
                  <a:pt x="35622" y="27"/>
                </a:cubicBezTo>
                <a:lnTo>
                  <a:pt x="35265" y="27"/>
                </a:lnTo>
                <a:cubicBezTo>
                  <a:pt x="35212" y="1160"/>
                  <a:pt x="35131" y="2347"/>
                  <a:pt x="35203" y="3524"/>
                </a:cubicBezTo>
                <a:lnTo>
                  <a:pt x="30394" y="3587"/>
                </a:lnTo>
                <a:cubicBezTo>
                  <a:pt x="30394" y="1847"/>
                  <a:pt x="30350" y="54"/>
                  <a:pt x="30350" y="27"/>
                </a:cubicBezTo>
                <a:lnTo>
                  <a:pt x="29966" y="36"/>
                </a:lnTo>
                <a:cubicBezTo>
                  <a:pt x="29966" y="63"/>
                  <a:pt x="30011" y="1856"/>
                  <a:pt x="30011" y="3587"/>
                </a:cubicBezTo>
                <a:lnTo>
                  <a:pt x="24765" y="3658"/>
                </a:lnTo>
                <a:cubicBezTo>
                  <a:pt x="24881" y="2436"/>
                  <a:pt x="25042" y="830"/>
                  <a:pt x="25122" y="1"/>
                </a:cubicBezTo>
                <a:lnTo>
                  <a:pt x="24738" y="1"/>
                </a:lnTo>
                <a:cubicBezTo>
                  <a:pt x="24649" y="848"/>
                  <a:pt x="24488" y="2454"/>
                  <a:pt x="24381" y="3667"/>
                </a:cubicBezTo>
                <a:lnTo>
                  <a:pt x="18975" y="3739"/>
                </a:lnTo>
                <a:cubicBezTo>
                  <a:pt x="18975" y="2454"/>
                  <a:pt x="18931" y="964"/>
                  <a:pt x="18904" y="1"/>
                </a:cubicBezTo>
                <a:lnTo>
                  <a:pt x="18520" y="1"/>
                </a:lnTo>
                <a:cubicBezTo>
                  <a:pt x="18547" y="964"/>
                  <a:pt x="18592" y="2472"/>
                  <a:pt x="18592" y="3739"/>
                </a:cubicBezTo>
                <a:lnTo>
                  <a:pt x="12829" y="3819"/>
                </a:lnTo>
                <a:cubicBezTo>
                  <a:pt x="12820" y="2302"/>
                  <a:pt x="12802" y="795"/>
                  <a:pt x="12793" y="1"/>
                </a:cubicBezTo>
                <a:lnTo>
                  <a:pt x="12409" y="1"/>
                </a:lnTo>
                <a:cubicBezTo>
                  <a:pt x="12418" y="795"/>
                  <a:pt x="12436" y="2302"/>
                  <a:pt x="12445" y="3819"/>
                </a:cubicBezTo>
                <a:lnTo>
                  <a:pt x="7735" y="3881"/>
                </a:lnTo>
                <a:cubicBezTo>
                  <a:pt x="7735" y="2061"/>
                  <a:pt x="7690" y="54"/>
                  <a:pt x="7690" y="27"/>
                </a:cubicBezTo>
                <a:lnTo>
                  <a:pt x="7307" y="36"/>
                </a:lnTo>
                <a:cubicBezTo>
                  <a:pt x="7307" y="63"/>
                  <a:pt x="7351" y="2070"/>
                  <a:pt x="7351" y="3890"/>
                </a:cubicBezTo>
                <a:lnTo>
                  <a:pt x="1999" y="3962"/>
                </a:lnTo>
                <a:cubicBezTo>
                  <a:pt x="2114" y="2713"/>
                  <a:pt x="2293" y="902"/>
                  <a:pt x="2391" y="1"/>
                </a:cubicBezTo>
                <a:close/>
              </a:path>
            </a:pathLst>
          </a:custGeom>
          <a:solidFill>
            <a:srgbClr val="95739C">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48" name="Google Shape;1048;p27"/>
          <p:cNvSpPr txBox="1"/>
          <p:nvPr>
            <p:ph idx="2" type="title"/>
          </p:nvPr>
        </p:nvSpPr>
        <p:spPr>
          <a:xfrm>
            <a:off x="2045238" y="3591950"/>
            <a:ext cx="2185500" cy="42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0" sz="2500">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49" name="Google Shape;1049;p27"/>
          <p:cNvSpPr txBox="1"/>
          <p:nvPr>
            <p:ph idx="3" type="title"/>
          </p:nvPr>
        </p:nvSpPr>
        <p:spPr>
          <a:xfrm>
            <a:off x="4913258" y="3591950"/>
            <a:ext cx="2185500" cy="422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0" sz="2500">
                <a:solidFill>
                  <a:schemeClr val="accen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50" name="Google Shape;1050;p27"/>
          <p:cNvSpPr txBox="1"/>
          <p:nvPr>
            <p:ph idx="1" type="subTitle"/>
          </p:nvPr>
        </p:nvSpPr>
        <p:spPr>
          <a:xfrm>
            <a:off x="4913259" y="4014350"/>
            <a:ext cx="21855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51" name="Google Shape;1051;p27"/>
          <p:cNvSpPr txBox="1"/>
          <p:nvPr>
            <p:ph idx="4" type="subTitle"/>
          </p:nvPr>
        </p:nvSpPr>
        <p:spPr>
          <a:xfrm>
            <a:off x="2045238" y="4014350"/>
            <a:ext cx="2185500" cy="5436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052" name="Google Shape;1052;p27"/>
          <p:cNvGrpSpPr/>
          <p:nvPr/>
        </p:nvGrpSpPr>
        <p:grpSpPr>
          <a:xfrm>
            <a:off x="204438" y="193325"/>
            <a:ext cx="8540534" cy="4596301"/>
            <a:chOff x="204438" y="193325"/>
            <a:chExt cx="8540534" cy="4596301"/>
          </a:xfrm>
        </p:grpSpPr>
        <p:grpSp>
          <p:nvGrpSpPr>
            <p:cNvPr id="1053" name="Google Shape;1053;p27"/>
            <p:cNvGrpSpPr/>
            <p:nvPr/>
          </p:nvGrpSpPr>
          <p:grpSpPr>
            <a:xfrm flipH="1" rot="-4520390">
              <a:off x="676369" y="187831"/>
              <a:ext cx="485003" cy="642912"/>
              <a:chOff x="477400" y="383100"/>
              <a:chExt cx="484975" cy="642875"/>
            </a:xfrm>
          </p:grpSpPr>
          <p:sp>
            <p:nvSpPr>
              <p:cNvPr id="1054" name="Google Shape;1054;p27"/>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7"/>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6" name="Google Shape;1056;p27"/>
            <p:cNvGrpSpPr/>
            <p:nvPr/>
          </p:nvGrpSpPr>
          <p:grpSpPr>
            <a:xfrm flipH="1" rot="9475254">
              <a:off x="8208453" y="4180879"/>
              <a:ext cx="444891" cy="545120"/>
              <a:chOff x="8331913" y="266838"/>
              <a:chExt cx="444875" cy="545100"/>
            </a:xfrm>
          </p:grpSpPr>
          <p:sp>
            <p:nvSpPr>
              <p:cNvPr id="1057" name="Google Shape;1057;p27"/>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7"/>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9" name="Google Shape;1059;p27"/>
            <p:cNvSpPr/>
            <p:nvPr/>
          </p:nvSpPr>
          <p:spPr>
            <a:xfrm>
              <a:off x="204438" y="3385213"/>
              <a:ext cx="221825" cy="219775"/>
            </a:xfrm>
            <a:custGeom>
              <a:rect b="b" l="l" r="r" t="t"/>
              <a:pathLst>
                <a:path extrusionOk="0" h="8791" w="8873">
                  <a:moveTo>
                    <a:pt x="5657" y="0"/>
                  </a:moveTo>
                  <a:cubicBezTo>
                    <a:pt x="5541" y="0"/>
                    <a:pt x="5462" y="101"/>
                    <a:pt x="5414" y="307"/>
                  </a:cubicBezTo>
                  <a:cubicBezTo>
                    <a:pt x="5263" y="809"/>
                    <a:pt x="4913" y="1160"/>
                    <a:pt x="4712" y="1611"/>
                  </a:cubicBezTo>
                  <a:cubicBezTo>
                    <a:pt x="4628" y="1793"/>
                    <a:pt x="4520" y="1874"/>
                    <a:pt x="4397" y="1874"/>
                  </a:cubicBezTo>
                  <a:cubicBezTo>
                    <a:pt x="4301" y="1874"/>
                    <a:pt x="4196" y="1824"/>
                    <a:pt x="4085" y="1736"/>
                  </a:cubicBezTo>
                  <a:cubicBezTo>
                    <a:pt x="3935" y="1661"/>
                    <a:pt x="3835" y="1535"/>
                    <a:pt x="3709" y="1435"/>
                  </a:cubicBezTo>
                  <a:cubicBezTo>
                    <a:pt x="3735" y="1134"/>
                    <a:pt x="3584" y="909"/>
                    <a:pt x="3359" y="759"/>
                  </a:cubicBezTo>
                  <a:cubicBezTo>
                    <a:pt x="3195" y="636"/>
                    <a:pt x="2861" y="572"/>
                    <a:pt x="2550" y="572"/>
                  </a:cubicBezTo>
                  <a:cubicBezTo>
                    <a:pt x="2289" y="572"/>
                    <a:pt x="2044" y="617"/>
                    <a:pt x="1930" y="708"/>
                  </a:cubicBezTo>
                  <a:cubicBezTo>
                    <a:pt x="1629" y="959"/>
                    <a:pt x="1679" y="1410"/>
                    <a:pt x="1980" y="1987"/>
                  </a:cubicBezTo>
                  <a:cubicBezTo>
                    <a:pt x="2231" y="2438"/>
                    <a:pt x="2607" y="2789"/>
                    <a:pt x="3058" y="3139"/>
                  </a:cubicBezTo>
                  <a:cubicBezTo>
                    <a:pt x="2682" y="3390"/>
                    <a:pt x="2356" y="3566"/>
                    <a:pt x="2105" y="3816"/>
                  </a:cubicBezTo>
                  <a:cubicBezTo>
                    <a:pt x="1529" y="4368"/>
                    <a:pt x="777" y="4693"/>
                    <a:pt x="301" y="5320"/>
                  </a:cubicBezTo>
                  <a:cubicBezTo>
                    <a:pt x="0" y="5721"/>
                    <a:pt x="0" y="6147"/>
                    <a:pt x="351" y="6498"/>
                  </a:cubicBezTo>
                  <a:cubicBezTo>
                    <a:pt x="535" y="6710"/>
                    <a:pt x="750" y="6802"/>
                    <a:pt x="979" y="6802"/>
                  </a:cubicBezTo>
                  <a:cubicBezTo>
                    <a:pt x="1157" y="6802"/>
                    <a:pt x="1343" y="6747"/>
                    <a:pt x="1529" y="6648"/>
                  </a:cubicBezTo>
                  <a:cubicBezTo>
                    <a:pt x="1905" y="6448"/>
                    <a:pt x="2281" y="6222"/>
                    <a:pt x="2657" y="6022"/>
                  </a:cubicBezTo>
                  <a:cubicBezTo>
                    <a:pt x="2802" y="5957"/>
                    <a:pt x="2948" y="5851"/>
                    <a:pt x="3107" y="5851"/>
                  </a:cubicBezTo>
                  <a:cubicBezTo>
                    <a:pt x="3194" y="5851"/>
                    <a:pt x="3286" y="5883"/>
                    <a:pt x="3384" y="5972"/>
                  </a:cubicBezTo>
                  <a:cubicBezTo>
                    <a:pt x="3609" y="6197"/>
                    <a:pt x="3785" y="6423"/>
                    <a:pt x="3634" y="6749"/>
                  </a:cubicBezTo>
                  <a:cubicBezTo>
                    <a:pt x="3409" y="7250"/>
                    <a:pt x="3760" y="7726"/>
                    <a:pt x="3785" y="8202"/>
                  </a:cubicBezTo>
                  <a:cubicBezTo>
                    <a:pt x="3785" y="8516"/>
                    <a:pt x="4327" y="8790"/>
                    <a:pt x="4710" y="8790"/>
                  </a:cubicBezTo>
                  <a:cubicBezTo>
                    <a:pt x="4755" y="8790"/>
                    <a:pt x="4798" y="8786"/>
                    <a:pt x="4837" y="8779"/>
                  </a:cubicBezTo>
                  <a:cubicBezTo>
                    <a:pt x="5238" y="8703"/>
                    <a:pt x="5263" y="8378"/>
                    <a:pt x="5339" y="8052"/>
                  </a:cubicBezTo>
                  <a:cubicBezTo>
                    <a:pt x="5489" y="7150"/>
                    <a:pt x="5564" y="6272"/>
                    <a:pt x="5514" y="5370"/>
                  </a:cubicBezTo>
                  <a:cubicBezTo>
                    <a:pt x="5642" y="4820"/>
                    <a:pt x="5744" y="4619"/>
                    <a:pt x="6044" y="4619"/>
                  </a:cubicBezTo>
                  <a:cubicBezTo>
                    <a:pt x="6154" y="4619"/>
                    <a:pt x="6291" y="4646"/>
                    <a:pt x="6466" y="4693"/>
                  </a:cubicBezTo>
                  <a:cubicBezTo>
                    <a:pt x="6918" y="4819"/>
                    <a:pt x="7344" y="4969"/>
                    <a:pt x="7795" y="5094"/>
                  </a:cubicBezTo>
                  <a:cubicBezTo>
                    <a:pt x="7891" y="5122"/>
                    <a:pt x="7986" y="5136"/>
                    <a:pt x="8076" y="5136"/>
                  </a:cubicBezTo>
                  <a:cubicBezTo>
                    <a:pt x="8315" y="5136"/>
                    <a:pt x="8527" y="5037"/>
                    <a:pt x="8672" y="4819"/>
                  </a:cubicBezTo>
                  <a:cubicBezTo>
                    <a:pt x="8872" y="4493"/>
                    <a:pt x="8572" y="4267"/>
                    <a:pt x="8446" y="4017"/>
                  </a:cubicBezTo>
                  <a:cubicBezTo>
                    <a:pt x="8296" y="3766"/>
                    <a:pt x="8045" y="3666"/>
                    <a:pt x="7770" y="3616"/>
                  </a:cubicBezTo>
                  <a:cubicBezTo>
                    <a:pt x="7519" y="3566"/>
                    <a:pt x="7268" y="3515"/>
                    <a:pt x="6993" y="3440"/>
                  </a:cubicBezTo>
                  <a:cubicBezTo>
                    <a:pt x="5715" y="3064"/>
                    <a:pt x="5715" y="3064"/>
                    <a:pt x="6366" y="1886"/>
                  </a:cubicBezTo>
                  <a:cubicBezTo>
                    <a:pt x="6717" y="1285"/>
                    <a:pt x="6742" y="784"/>
                    <a:pt x="6166" y="332"/>
                  </a:cubicBezTo>
                  <a:cubicBezTo>
                    <a:pt x="5946" y="113"/>
                    <a:pt x="5780" y="0"/>
                    <a:pt x="56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7"/>
            <p:cNvSpPr/>
            <p:nvPr/>
          </p:nvSpPr>
          <p:spPr>
            <a:xfrm flipH="1" rot="1101439">
              <a:off x="8353261" y="461626"/>
              <a:ext cx="155267" cy="308593"/>
            </a:xfrm>
            <a:custGeom>
              <a:rect b="b" l="l" r="r" t="t"/>
              <a:pathLst>
                <a:path extrusionOk="0" h="9155" w="4838">
                  <a:moveTo>
                    <a:pt x="2132" y="1"/>
                  </a:moveTo>
                  <a:cubicBezTo>
                    <a:pt x="1972" y="1"/>
                    <a:pt x="1824" y="119"/>
                    <a:pt x="1705" y="372"/>
                  </a:cubicBezTo>
                  <a:cubicBezTo>
                    <a:pt x="1529" y="547"/>
                    <a:pt x="1479" y="773"/>
                    <a:pt x="1454" y="973"/>
                  </a:cubicBezTo>
                  <a:cubicBezTo>
                    <a:pt x="953" y="1424"/>
                    <a:pt x="752" y="2026"/>
                    <a:pt x="477" y="2577"/>
                  </a:cubicBezTo>
                  <a:cubicBezTo>
                    <a:pt x="126" y="2778"/>
                    <a:pt x="76" y="3053"/>
                    <a:pt x="101" y="3404"/>
                  </a:cubicBezTo>
                  <a:cubicBezTo>
                    <a:pt x="25" y="3680"/>
                    <a:pt x="0" y="3981"/>
                    <a:pt x="226" y="4206"/>
                  </a:cubicBezTo>
                  <a:cubicBezTo>
                    <a:pt x="451" y="4883"/>
                    <a:pt x="552" y="5635"/>
                    <a:pt x="1028" y="6211"/>
                  </a:cubicBezTo>
                  <a:cubicBezTo>
                    <a:pt x="1078" y="6712"/>
                    <a:pt x="1279" y="7189"/>
                    <a:pt x="1504" y="7640"/>
                  </a:cubicBezTo>
                  <a:cubicBezTo>
                    <a:pt x="1479" y="7690"/>
                    <a:pt x="1479" y="7740"/>
                    <a:pt x="1504" y="7765"/>
                  </a:cubicBezTo>
                  <a:cubicBezTo>
                    <a:pt x="1504" y="7790"/>
                    <a:pt x="1504" y="7790"/>
                    <a:pt x="1504" y="7790"/>
                  </a:cubicBezTo>
                  <a:cubicBezTo>
                    <a:pt x="1504" y="7941"/>
                    <a:pt x="1529" y="8091"/>
                    <a:pt x="1680" y="8191"/>
                  </a:cubicBezTo>
                  <a:cubicBezTo>
                    <a:pt x="1680" y="8266"/>
                    <a:pt x="1705" y="8342"/>
                    <a:pt x="1705" y="8392"/>
                  </a:cubicBezTo>
                  <a:cubicBezTo>
                    <a:pt x="1680" y="8692"/>
                    <a:pt x="1680" y="8968"/>
                    <a:pt x="2081" y="8993"/>
                  </a:cubicBezTo>
                  <a:cubicBezTo>
                    <a:pt x="2149" y="9088"/>
                    <a:pt x="2217" y="9154"/>
                    <a:pt x="2285" y="9154"/>
                  </a:cubicBezTo>
                  <a:cubicBezTo>
                    <a:pt x="2342" y="9154"/>
                    <a:pt x="2399" y="9108"/>
                    <a:pt x="2456" y="8993"/>
                  </a:cubicBezTo>
                  <a:cubicBezTo>
                    <a:pt x="2507" y="8943"/>
                    <a:pt x="2507" y="8893"/>
                    <a:pt x="2507" y="8818"/>
                  </a:cubicBezTo>
                  <a:cubicBezTo>
                    <a:pt x="2682" y="8667"/>
                    <a:pt x="2707" y="8442"/>
                    <a:pt x="2707" y="8216"/>
                  </a:cubicBezTo>
                  <a:cubicBezTo>
                    <a:pt x="3334" y="7139"/>
                    <a:pt x="3659" y="5935"/>
                    <a:pt x="4136" y="4808"/>
                  </a:cubicBezTo>
                  <a:cubicBezTo>
                    <a:pt x="4261" y="4707"/>
                    <a:pt x="4311" y="4582"/>
                    <a:pt x="4311" y="4432"/>
                  </a:cubicBezTo>
                  <a:cubicBezTo>
                    <a:pt x="4411" y="4081"/>
                    <a:pt x="4837" y="3780"/>
                    <a:pt x="4487" y="3379"/>
                  </a:cubicBezTo>
                  <a:cubicBezTo>
                    <a:pt x="4286" y="2753"/>
                    <a:pt x="3885" y="2276"/>
                    <a:pt x="3509" y="1775"/>
                  </a:cubicBezTo>
                  <a:cubicBezTo>
                    <a:pt x="3459" y="1499"/>
                    <a:pt x="3359" y="1299"/>
                    <a:pt x="3133" y="1149"/>
                  </a:cubicBezTo>
                  <a:cubicBezTo>
                    <a:pt x="3108" y="1098"/>
                    <a:pt x="3083" y="1048"/>
                    <a:pt x="3033" y="998"/>
                  </a:cubicBezTo>
                  <a:cubicBezTo>
                    <a:pt x="3008" y="697"/>
                    <a:pt x="2782" y="472"/>
                    <a:pt x="2582" y="271"/>
                  </a:cubicBezTo>
                  <a:cubicBezTo>
                    <a:pt x="2429" y="94"/>
                    <a:pt x="2275" y="1"/>
                    <a:pt x="2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1" name="Google Shape;1061;p27"/>
            <p:cNvGrpSpPr/>
            <p:nvPr/>
          </p:nvGrpSpPr>
          <p:grpSpPr>
            <a:xfrm>
              <a:off x="8553175" y="2363986"/>
              <a:ext cx="191796" cy="304277"/>
              <a:chOff x="7707175" y="1074324"/>
              <a:chExt cx="191796" cy="304277"/>
            </a:xfrm>
          </p:grpSpPr>
          <p:sp>
            <p:nvSpPr>
              <p:cNvPr id="1062" name="Google Shape;1062;p27"/>
              <p:cNvSpPr/>
              <p:nvPr/>
            </p:nvSpPr>
            <p:spPr>
              <a:xfrm>
                <a:off x="7773074" y="1247243"/>
                <a:ext cx="125898" cy="131358"/>
              </a:xfrm>
              <a:custGeom>
                <a:rect b="b" l="l" r="r" t="t"/>
                <a:pathLst>
                  <a:path extrusionOk="0" h="3897" w="3735">
                    <a:moveTo>
                      <a:pt x="1765" y="0"/>
                    </a:moveTo>
                    <a:cubicBezTo>
                      <a:pt x="1753" y="0"/>
                      <a:pt x="1741" y="0"/>
                      <a:pt x="1729" y="1"/>
                    </a:cubicBezTo>
                    <a:cubicBezTo>
                      <a:pt x="1579" y="1"/>
                      <a:pt x="1404" y="51"/>
                      <a:pt x="1253" y="126"/>
                    </a:cubicBezTo>
                    <a:cubicBezTo>
                      <a:pt x="451" y="577"/>
                      <a:pt x="0" y="2031"/>
                      <a:pt x="351" y="2908"/>
                    </a:cubicBezTo>
                    <a:cubicBezTo>
                      <a:pt x="501" y="3184"/>
                      <a:pt x="752" y="3334"/>
                      <a:pt x="927" y="3560"/>
                    </a:cubicBezTo>
                    <a:cubicBezTo>
                      <a:pt x="1304" y="3783"/>
                      <a:pt x="1647" y="3896"/>
                      <a:pt x="1971" y="3896"/>
                    </a:cubicBezTo>
                    <a:cubicBezTo>
                      <a:pt x="2336" y="3896"/>
                      <a:pt x="2675" y="3752"/>
                      <a:pt x="3008" y="3460"/>
                    </a:cubicBezTo>
                    <a:cubicBezTo>
                      <a:pt x="3509" y="3034"/>
                      <a:pt x="3734" y="2081"/>
                      <a:pt x="3509" y="1430"/>
                    </a:cubicBezTo>
                    <a:cubicBezTo>
                      <a:pt x="3238" y="667"/>
                      <a:pt x="2412" y="0"/>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7"/>
              <p:cNvSpPr/>
              <p:nvPr/>
            </p:nvSpPr>
            <p:spPr>
              <a:xfrm>
                <a:off x="7707175" y="1074324"/>
                <a:ext cx="75201" cy="65527"/>
              </a:xfrm>
              <a:custGeom>
                <a:rect b="b" l="l" r="r" t="t"/>
                <a:pathLst>
                  <a:path extrusionOk="0" h="1944" w="2231">
                    <a:moveTo>
                      <a:pt x="786" y="0"/>
                    </a:moveTo>
                    <a:cubicBezTo>
                      <a:pt x="663" y="0"/>
                      <a:pt x="565" y="70"/>
                      <a:pt x="526" y="244"/>
                    </a:cubicBezTo>
                    <a:cubicBezTo>
                      <a:pt x="351" y="294"/>
                      <a:pt x="276" y="419"/>
                      <a:pt x="276" y="620"/>
                    </a:cubicBezTo>
                    <a:cubicBezTo>
                      <a:pt x="75" y="770"/>
                      <a:pt x="0" y="970"/>
                      <a:pt x="100" y="1221"/>
                    </a:cubicBezTo>
                    <a:cubicBezTo>
                      <a:pt x="123" y="1723"/>
                      <a:pt x="395" y="1851"/>
                      <a:pt x="784" y="1851"/>
                    </a:cubicBezTo>
                    <a:cubicBezTo>
                      <a:pt x="823" y="1851"/>
                      <a:pt x="862" y="1850"/>
                      <a:pt x="902" y="1848"/>
                    </a:cubicBezTo>
                    <a:cubicBezTo>
                      <a:pt x="1106" y="1907"/>
                      <a:pt x="1252" y="1943"/>
                      <a:pt x="1366" y="1943"/>
                    </a:cubicBezTo>
                    <a:cubicBezTo>
                      <a:pt x="1592" y="1943"/>
                      <a:pt x="1697" y="1803"/>
                      <a:pt x="1880" y="1422"/>
                    </a:cubicBezTo>
                    <a:lnTo>
                      <a:pt x="1905" y="1221"/>
                    </a:lnTo>
                    <a:cubicBezTo>
                      <a:pt x="2231" y="569"/>
                      <a:pt x="2231" y="569"/>
                      <a:pt x="1504" y="68"/>
                    </a:cubicBezTo>
                    <a:cubicBezTo>
                      <a:pt x="1454" y="43"/>
                      <a:pt x="1379" y="43"/>
                      <a:pt x="1303" y="43"/>
                    </a:cubicBezTo>
                    <a:cubicBezTo>
                      <a:pt x="1178" y="43"/>
                      <a:pt x="1053" y="18"/>
                      <a:pt x="902" y="18"/>
                    </a:cubicBezTo>
                    <a:cubicBezTo>
                      <a:pt x="862" y="7"/>
                      <a:pt x="823" y="0"/>
                      <a:pt x="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4" name="Google Shape;1064;p27"/>
            <p:cNvSpPr/>
            <p:nvPr/>
          </p:nvSpPr>
          <p:spPr>
            <a:xfrm rot="-5532891">
              <a:off x="1123466" y="4353837"/>
              <a:ext cx="358988" cy="408669"/>
            </a:xfrm>
            <a:custGeom>
              <a:rect b="b" l="l" r="r" t="t"/>
              <a:pathLst>
                <a:path extrusionOk="0" h="12635" w="11099">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5" name="Google Shape;1065;p27"/>
            <p:cNvGrpSpPr/>
            <p:nvPr/>
          </p:nvGrpSpPr>
          <p:grpSpPr>
            <a:xfrm rot="-6152559">
              <a:off x="231315" y="1497371"/>
              <a:ext cx="280060" cy="279622"/>
              <a:chOff x="1527250" y="3032100"/>
              <a:chExt cx="239825" cy="239450"/>
            </a:xfrm>
          </p:grpSpPr>
          <p:sp>
            <p:nvSpPr>
              <p:cNvPr id="1066" name="Google Shape;1066;p27"/>
              <p:cNvSpPr/>
              <p:nvPr/>
            </p:nvSpPr>
            <p:spPr>
              <a:xfrm>
                <a:off x="1623575" y="3032100"/>
                <a:ext cx="72075" cy="80875"/>
              </a:xfrm>
              <a:custGeom>
                <a:rect b="b" l="l" r="r" t="t"/>
                <a:pathLst>
                  <a:path extrusionOk="0" h="3235" w="2883">
                    <a:moveTo>
                      <a:pt x="2038" y="0"/>
                    </a:moveTo>
                    <a:cubicBezTo>
                      <a:pt x="1861" y="0"/>
                      <a:pt x="1664" y="56"/>
                      <a:pt x="1454" y="171"/>
                    </a:cubicBezTo>
                    <a:cubicBezTo>
                      <a:pt x="1078" y="372"/>
                      <a:pt x="727" y="648"/>
                      <a:pt x="477" y="999"/>
                    </a:cubicBezTo>
                    <a:cubicBezTo>
                      <a:pt x="0" y="1675"/>
                      <a:pt x="201" y="2502"/>
                      <a:pt x="1028" y="3004"/>
                    </a:cubicBezTo>
                    <a:cubicBezTo>
                      <a:pt x="1279" y="3156"/>
                      <a:pt x="1489" y="3235"/>
                      <a:pt x="1677" y="3235"/>
                    </a:cubicBezTo>
                    <a:cubicBezTo>
                      <a:pt x="2012" y="3235"/>
                      <a:pt x="2276" y="2983"/>
                      <a:pt x="2582" y="2452"/>
                    </a:cubicBezTo>
                    <a:cubicBezTo>
                      <a:pt x="2782" y="2076"/>
                      <a:pt x="2883" y="1725"/>
                      <a:pt x="2858" y="1450"/>
                    </a:cubicBezTo>
                    <a:cubicBezTo>
                      <a:pt x="2858" y="1174"/>
                      <a:pt x="2858" y="1049"/>
                      <a:pt x="2832" y="923"/>
                    </a:cubicBezTo>
                    <a:cubicBezTo>
                      <a:pt x="2779" y="335"/>
                      <a:pt x="2472" y="0"/>
                      <a:pt x="20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7"/>
              <p:cNvSpPr/>
              <p:nvPr/>
            </p:nvSpPr>
            <p:spPr>
              <a:xfrm>
                <a:off x="1700025" y="3181625"/>
                <a:ext cx="67050" cy="73775"/>
              </a:xfrm>
              <a:custGeom>
                <a:rect b="b" l="l" r="r" t="t"/>
                <a:pathLst>
                  <a:path extrusionOk="0" h="2951" w="2682">
                    <a:moveTo>
                      <a:pt x="1431" y="0"/>
                    </a:moveTo>
                    <a:cubicBezTo>
                      <a:pt x="1196" y="0"/>
                      <a:pt x="974" y="113"/>
                      <a:pt x="752" y="256"/>
                    </a:cubicBezTo>
                    <a:cubicBezTo>
                      <a:pt x="276" y="581"/>
                      <a:pt x="0" y="1033"/>
                      <a:pt x="150" y="1634"/>
                    </a:cubicBezTo>
                    <a:cubicBezTo>
                      <a:pt x="301" y="2236"/>
                      <a:pt x="802" y="2612"/>
                      <a:pt x="1303" y="2887"/>
                    </a:cubicBezTo>
                    <a:cubicBezTo>
                      <a:pt x="1391" y="2931"/>
                      <a:pt x="1484" y="2951"/>
                      <a:pt x="1578" y="2951"/>
                    </a:cubicBezTo>
                    <a:cubicBezTo>
                      <a:pt x="1918" y="2951"/>
                      <a:pt x="2274" y="2694"/>
                      <a:pt x="2431" y="2361"/>
                    </a:cubicBezTo>
                    <a:cubicBezTo>
                      <a:pt x="2556" y="2085"/>
                      <a:pt x="2657" y="1810"/>
                      <a:pt x="2607" y="1534"/>
                    </a:cubicBezTo>
                    <a:cubicBezTo>
                      <a:pt x="2682" y="882"/>
                      <a:pt x="2381" y="456"/>
                      <a:pt x="1855" y="130"/>
                    </a:cubicBezTo>
                    <a:cubicBezTo>
                      <a:pt x="1707" y="38"/>
                      <a:pt x="1567" y="0"/>
                      <a:pt x="1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7"/>
              <p:cNvSpPr/>
              <p:nvPr/>
            </p:nvSpPr>
            <p:spPr>
              <a:xfrm>
                <a:off x="1527250" y="3196275"/>
                <a:ext cx="64400" cy="75275"/>
              </a:xfrm>
              <a:custGeom>
                <a:rect b="b" l="l" r="r" t="t"/>
                <a:pathLst>
                  <a:path extrusionOk="0" h="3011" w="2576">
                    <a:moveTo>
                      <a:pt x="1357" y="1"/>
                    </a:moveTo>
                    <a:cubicBezTo>
                      <a:pt x="1116" y="1"/>
                      <a:pt x="860" y="113"/>
                      <a:pt x="620" y="296"/>
                    </a:cubicBezTo>
                    <a:cubicBezTo>
                      <a:pt x="345" y="497"/>
                      <a:pt x="119" y="747"/>
                      <a:pt x="19" y="1098"/>
                    </a:cubicBezTo>
                    <a:cubicBezTo>
                      <a:pt x="1" y="2346"/>
                      <a:pt x="427" y="3011"/>
                      <a:pt x="1180" y="3011"/>
                    </a:cubicBezTo>
                    <a:cubicBezTo>
                      <a:pt x="1485" y="3011"/>
                      <a:pt x="1844" y="2901"/>
                      <a:pt x="2249" y="2677"/>
                    </a:cubicBezTo>
                    <a:cubicBezTo>
                      <a:pt x="2525" y="2502"/>
                      <a:pt x="2500" y="2301"/>
                      <a:pt x="2274" y="2101"/>
                    </a:cubicBezTo>
                    <a:lnTo>
                      <a:pt x="2274" y="1725"/>
                    </a:lnTo>
                    <a:cubicBezTo>
                      <a:pt x="2575" y="1123"/>
                      <a:pt x="2299" y="597"/>
                      <a:pt x="1873" y="221"/>
                    </a:cubicBezTo>
                    <a:cubicBezTo>
                      <a:pt x="1720" y="68"/>
                      <a:pt x="1543" y="1"/>
                      <a:pt x="1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1069" name="Shape 1069"/>
        <p:cNvGrpSpPr/>
        <p:nvPr/>
      </p:nvGrpSpPr>
      <p:grpSpPr>
        <a:xfrm>
          <a:off x="0" y="0"/>
          <a:ext cx="0" cy="0"/>
          <a:chOff x="0" y="0"/>
          <a:chExt cx="0" cy="0"/>
        </a:xfrm>
      </p:grpSpPr>
      <p:sp>
        <p:nvSpPr>
          <p:cNvPr id="1070" name="Google Shape;1070;p28"/>
          <p:cNvSpPr/>
          <p:nvPr/>
        </p:nvSpPr>
        <p:spPr>
          <a:xfrm>
            <a:off x="0" y="-11575"/>
            <a:ext cx="9144062" cy="5157878"/>
          </a:xfrm>
          <a:custGeom>
            <a:rect b="b" l="l" r="r" t="t"/>
            <a:pathLst>
              <a:path extrusionOk="0" h="41626" w="73796">
                <a:moveTo>
                  <a:pt x="60753" y="4015"/>
                </a:moveTo>
                <a:cubicBezTo>
                  <a:pt x="62004" y="4049"/>
                  <a:pt x="63216" y="4123"/>
                  <a:pt x="64501" y="4123"/>
                </a:cubicBezTo>
                <a:cubicBezTo>
                  <a:pt x="64572" y="4123"/>
                  <a:pt x="64642" y="4123"/>
                  <a:pt x="64713" y="4122"/>
                </a:cubicBezTo>
                <a:lnTo>
                  <a:pt x="64713" y="4122"/>
                </a:lnTo>
                <a:cubicBezTo>
                  <a:pt x="64669" y="5469"/>
                  <a:pt x="64660" y="6879"/>
                  <a:pt x="64687" y="8261"/>
                </a:cubicBezTo>
                <a:cubicBezTo>
                  <a:pt x="63654" y="8212"/>
                  <a:pt x="62598" y="8139"/>
                  <a:pt x="61529" y="8139"/>
                </a:cubicBezTo>
                <a:cubicBezTo>
                  <a:pt x="61259" y="8139"/>
                  <a:pt x="60988" y="8144"/>
                  <a:pt x="60717" y="8154"/>
                </a:cubicBezTo>
                <a:cubicBezTo>
                  <a:pt x="60726" y="6789"/>
                  <a:pt x="60735" y="5425"/>
                  <a:pt x="60744" y="4051"/>
                </a:cubicBezTo>
                <a:cubicBezTo>
                  <a:pt x="60735" y="4033"/>
                  <a:pt x="60735" y="4015"/>
                  <a:pt x="60753" y="4015"/>
                </a:cubicBezTo>
                <a:close/>
                <a:moveTo>
                  <a:pt x="70575" y="4113"/>
                </a:moveTo>
                <a:cubicBezTo>
                  <a:pt x="70584" y="5487"/>
                  <a:pt x="70566" y="6852"/>
                  <a:pt x="70566" y="8217"/>
                </a:cubicBezTo>
                <a:cubicBezTo>
                  <a:pt x="69272" y="8262"/>
                  <a:pt x="67919" y="8316"/>
                  <a:pt x="66578" y="8316"/>
                </a:cubicBezTo>
                <a:cubicBezTo>
                  <a:pt x="66060" y="8316"/>
                  <a:pt x="65544" y="8308"/>
                  <a:pt x="65035" y="8288"/>
                </a:cubicBezTo>
                <a:cubicBezTo>
                  <a:pt x="65017" y="6905"/>
                  <a:pt x="65017" y="5469"/>
                  <a:pt x="65079" y="4131"/>
                </a:cubicBezTo>
                <a:cubicBezTo>
                  <a:pt x="65909" y="4151"/>
                  <a:pt x="66757" y="4163"/>
                  <a:pt x="67604" y="4163"/>
                </a:cubicBezTo>
                <a:cubicBezTo>
                  <a:pt x="68607" y="4163"/>
                  <a:pt x="69608" y="4147"/>
                  <a:pt x="70575" y="4113"/>
                </a:cubicBezTo>
                <a:close/>
                <a:moveTo>
                  <a:pt x="58534" y="3970"/>
                </a:moveTo>
                <a:cubicBezTo>
                  <a:pt x="59152" y="3970"/>
                  <a:pt x="59771" y="3981"/>
                  <a:pt x="60387" y="4006"/>
                </a:cubicBezTo>
                <a:cubicBezTo>
                  <a:pt x="60387" y="5398"/>
                  <a:pt x="60369" y="6781"/>
                  <a:pt x="60369" y="8181"/>
                </a:cubicBezTo>
                <a:cubicBezTo>
                  <a:pt x="58879" y="8208"/>
                  <a:pt x="57443" y="8297"/>
                  <a:pt x="55962" y="8333"/>
                </a:cubicBezTo>
                <a:cubicBezTo>
                  <a:pt x="55908" y="6923"/>
                  <a:pt x="55855" y="5505"/>
                  <a:pt x="55864" y="4024"/>
                </a:cubicBezTo>
                <a:cubicBezTo>
                  <a:pt x="56745" y="3992"/>
                  <a:pt x="57639" y="3970"/>
                  <a:pt x="58534" y="3970"/>
                </a:cubicBezTo>
                <a:close/>
                <a:moveTo>
                  <a:pt x="51038" y="4024"/>
                </a:moveTo>
                <a:cubicBezTo>
                  <a:pt x="51914" y="4062"/>
                  <a:pt x="52823" y="4086"/>
                  <a:pt x="53728" y="4086"/>
                </a:cubicBezTo>
                <a:cubicBezTo>
                  <a:pt x="54326" y="4086"/>
                  <a:pt x="54922" y="4076"/>
                  <a:pt x="55507" y="4051"/>
                </a:cubicBezTo>
                <a:lnTo>
                  <a:pt x="55507" y="4051"/>
                </a:lnTo>
                <a:cubicBezTo>
                  <a:pt x="55498" y="5523"/>
                  <a:pt x="55569" y="6914"/>
                  <a:pt x="55605" y="8342"/>
                </a:cubicBezTo>
                <a:cubicBezTo>
                  <a:pt x="54053" y="8360"/>
                  <a:pt x="52545" y="8413"/>
                  <a:pt x="51046" y="8476"/>
                </a:cubicBezTo>
                <a:cubicBezTo>
                  <a:pt x="51091" y="7021"/>
                  <a:pt x="51055" y="5505"/>
                  <a:pt x="51029" y="4060"/>
                </a:cubicBezTo>
                <a:cubicBezTo>
                  <a:pt x="51020" y="4042"/>
                  <a:pt x="51020" y="4033"/>
                  <a:pt x="51038" y="4024"/>
                </a:cubicBezTo>
                <a:close/>
                <a:moveTo>
                  <a:pt x="40618" y="3837"/>
                </a:moveTo>
                <a:lnTo>
                  <a:pt x="40618" y="3837"/>
                </a:lnTo>
                <a:cubicBezTo>
                  <a:pt x="40636" y="5433"/>
                  <a:pt x="40573" y="6941"/>
                  <a:pt x="40564" y="8502"/>
                </a:cubicBezTo>
                <a:cubicBezTo>
                  <a:pt x="40437" y="8498"/>
                  <a:pt x="40309" y="8496"/>
                  <a:pt x="40181" y="8496"/>
                </a:cubicBezTo>
                <a:cubicBezTo>
                  <a:pt x="39468" y="8496"/>
                  <a:pt x="38751" y="8552"/>
                  <a:pt x="38040" y="8583"/>
                </a:cubicBezTo>
                <a:cubicBezTo>
                  <a:pt x="37192" y="8618"/>
                  <a:pt x="36362" y="8609"/>
                  <a:pt x="35551" y="8699"/>
                </a:cubicBezTo>
                <a:lnTo>
                  <a:pt x="35542" y="8663"/>
                </a:lnTo>
                <a:cubicBezTo>
                  <a:pt x="35595" y="7120"/>
                  <a:pt x="35622" y="5505"/>
                  <a:pt x="35568" y="3935"/>
                </a:cubicBezTo>
                <a:cubicBezTo>
                  <a:pt x="37183" y="3837"/>
                  <a:pt x="38941" y="3881"/>
                  <a:pt x="40618" y="3837"/>
                </a:cubicBezTo>
                <a:close/>
                <a:moveTo>
                  <a:pt x="44285" y="3743"/>
                </a:moveTo>
                <a:cubicBezTo>
                  <a:pt x="44599" y="3743"/>
                  <a:pt x="44913" y="3750"/>
                  <a:pt x="45230" y="3765"/>
                </a:cubicBezTo>
                <a:cubicBezTo>
                  <a:pt x="45283" y="5433"/>
                  <a:pt x="45408" y="7004"/>
                  <a:pt x="45426" y="8699"/>
                </a:cubicBezTo>
                <a:cubicBezTo>
                  <a:pt x="43910" y="8654"/>
                  <a:pt x="42420" y="8583"/>
                  <a:pt x="40912" y="8520"/>
                </a:cubicBezTo>
                <a:cubicBezTo>
                  <a:pt x="40939" y="6959"/>
                  <a:pt x="40975" y="5407"/>
                  <a:pt x="40975" y="3828"/>
                </a:cubicBezTo>
                <a:cubicBezTo>
                  <a:pt x="42087" y="3821"/>
                  <a:pt x="43178" y="3743"/>
                  <a:pt x="44285" y="3743"/>
                </a:cubicBezTo>
                <a:close/>
                <a:moveTo>
                  <a:pt x="45596" y="3774"/>
                </a:moveTo>
                <a:cubicBezTo>
                  <a:pt x="47291" y="3854"/>
                  <a:pt x="49021" y="3899"/>
                  <a:pt x="50672" y="4015"/>
                </a:cubicBezTo>
                <a:cubicBezTo>
                  <a:pt x="50699" y="5496"/>
                  <a:pt x="50734" y="7013"/>
                  <a:pt x="50690" y="8502"/>
                </a:cubicBezTo>
                <a:cubicBezTo>
                  <a:pt x="49084" y="8592"/>
                  <a:pt x="47478" y="8699"/>
                  <a:pt x="45783" y="8708"/>
                </a:cubicBezTo>
                <a:cubicBezTo>
                  <a:pt x="45765" y="7030"/>
                  <a:pt x="45640" y="5451"/>
                  <a:pt x="45587" y="3810"/>
                </a:cubicBezTo>
                <a:cubicBezTo>
                  <a:pt x="45587" y="3792"/>
                  <a:pt x="45587" y="3783"/>
                  <a:pt x="45596" y="3774"/>
                </a:cubicBezTo>
                <a:close/>
                <a:moveTo>
                  <a:pt x="7351" y="4274"/>
                </a:moveTo>
                <a:cubicBezTo>
                  <a:pt x="7351" y="4996"/>
                  <a:pt x="7333" y="5665"/>
                  <a:pt x="7307" y="6129"/>
                </a:cubicBezTo>
                <a:cubicBezTo>
                  <a:pt x="7262" y="6923"/>
                  <a:pt x="7164" y="7887"/>
                  <a:pt x="7075" y="8904"/>
                </a:cubicBezTo>
                <a:cubicBezTo>
                  <a:pt x="7066" y="8984"/>
                  <a:pt x="7057" y="9055"/>
                  <a:pt x="7048" y="9136"/>
                </a:cubicBezTo>
                <a:cubicBezTo>
                  <a:pt x="5121" y="9100"/>
                  <a:pt x="3355" y="9064"/>
                  <a:pt x="1927" y="9038"/>
                </a:cubicBezTo>
                <a:cubicBezTo>
                  <a:pt x="1900" y="7280"/>
                  <a:pt x="1874" y="5505"/>
                  <a:pt x="1927" y="4854"/>
                </a:cubicBezTo>
                <a:cubicBezTo>
                  <a:pt x="1936" y="4711"/>
                  <a:pt x="1954" y="4541"/>
                  <a:pt x="1963" y="4345"/>
                </a:cubicBezTo>
                <a:lnTo>
                  <a:pt x="7351" y="4274"/>
                </a:lnTo>
                <a:close/>
                <a:moveTo>
                  <a:pt x="35060" y="3908"/>
                </a:moveTo>
                <a:lnTo>
                  <a:pt x="35060" y="3953"/>
                </a:lnTo>
                <a:lnTo>
                  <a:pt x="35220" y="3953"/>
                </a:lnTo>
                <a:cubicBezTo>
                  <a:pt x="35256" y="5532"/>
                  <a:pt x="35256" y="7146"/>
                  <a:pt x="35176" y="8681"/>
                </a:cubicBezTo>
                <a:cubicBezTo>
                  <a:pt x="34569" y="8797"/>
                  <a:pt x="33071" y="9020"/>
                  <a:pt x="30091" y="9171"/>
                </a:cubicBezTo>
                <a:cubicBezTo>
                  <a:pt x="30100" y="9091"/>
                  <a:pt x="30100" y="9020"/>
                  <a:pt x="30109" y="8939"/>
                </a:cubicBezTo>
                <a:cubicBezTo>
                  <a:pt x="30207" y="7922"/>
                  <a:pt x="30296" y="6950"/>
                  <a:pt x="30350" y="6147"/>
                </a:cubicBezTo>
                <a:cubicBezTo>
                  <a:pt x="30376" y="5621"/>
                  <a:pt x="30394" y="4818"/>
                  <a:pt x="30394" y="3970"/>
                </a:cubicBezTo>
                <a:lnTo>
                  <a:pt x="35060" y="3908"/>
                </a:lnTo>
                <a:close/>
                <a:moveTo>
                  <a:pt x="12445" y="4202"/>
                </a:moveTo>
                <a:cubicBezTo>
                  <a:pt x="12454" y="5309"/>
                  <a:pt x="12454" y="6370"/>
                  <a:pt x="12454" y="7137"/>
                </a:cubicBezTo>
                <a:cubicBezTo>
                  <a:pt x="12454" y="7655"/>
                  <a:pt x="12445" y="8377"/>
                  <a:pt x="12436" y="9225"/>
                </a:cubicBezTo>
                <a:cubicBezTo>
                  <a:pt x="10723" y="9198"/>
                  <a:pt x="9028" y="9171"/>
                  <a:pt x="7431" y="9145"/>
                </a:cubicBezTo>
                <a:cubicBezTo>
                  <a:pt x="7440" y="9073"/>
                  <a:pt x="7449" y="9011"/>
                  <a:pt x="7449" y="8939"/>
                </a:cubicBezTo>
                <a:cubicBezTo>
                  <a:pt x="7547" y="7922"/>
                  <a:pt x="7646" y="6950"/>
                  <a:pt x="7690" y="6147"/>
                </a:cubicBezTo>
                <a:cubicBezTo>
                  <a:pt x="7717" y="5683"/>
                  <a:pt x="7735" y="5005"/>
                  <a:pt x="7735" y="4265"/>
                </a:cubicBezTo>
                <a:lnTo>
                  <a:pt x="12445" y="4202"/>
                </a:lnTo>
                <a:close/>
                <a:moveTo>
                  <a:pt x="18592" y="4122"/>
                </a:moveTo>
                <a:lnTo>
                  <a:pt x="18592" y="4122"/>
                </a:lnTo>
                <a:cubicBezTo>
                  <a:pt x="18583" y="4961"/>
                  <a:pt x="18556" y="5648"/>
                  <a:pt x="18485" y="5933"/>
                </a:cubicBezTo>
                <a:cubicBezTo>
                  <a:pt x="18386" y="6361"/>
                  <a:pt x="18395" y="7628"/>
                  <a:pt x="18467" y="9305"/>
                </a:cubicBezTo>
                <a:cubicBezTo>
                  <a:pt x="16647" y="9287"/>
                  <a:pt x="14729" y="9261"/>
                  <a:pt x="12829" y="9234"/>
                </a:cubicBezTo>
                <a:cubicBezTo>
                  <a:pt x="12829" y="8386"/>
                  <a:pt x="12838" y="7655"/>
                  <a:pt x="12838" y="7137"/>
                </a:cubicBezTo>
                <a:cubicBezTo>
                  <a:pt x="12838" y="6370"/>
                  <a:pt x="12838" y="5300"/>
                  <a:pt x="12829" y="4202"/>
                </a:cubicBezTo>
                <a:lnTo>
                  <a:pt x="18592" y="4122"/>
                </a:lnTo>
                <a:close/>
                <a:moveTo>
                  <a:pt x="30011" y="3970"/>
                </a:moveTo>
                <a:cubicBezTo>
                  <a:pt x="30011" y="4809"/>
                  <a:pt x="29993" y="5603"/>
                  <a:pt x="29966" y="6129"/>
                </a:cubicBezTo>
                <a:cubicBezTo>
                  <a:pt x="29912" y="6923"/>
                  <a:pt x="29823" y="7887"/>
                  <a:pt x="29725" y="8904"/>
                </a:cubicBezTo>
                <a:cubicBezTo>
                  <a:pt x="29716" y="9002"/>
                  <a:pt x="29707" y="9091"/>
                  <a:pt x="29698" y="9189"/>
                </a:cubicBezTo>
                <a:cubicBezTo>
                  <a:pt x="28503" y="9243"/>
                  <a:pt x="27076" y="9287"/>
                  <a:pt x="25389" y="9305"/>
                </a:cubicBezTo>
                <a:cubicBezTo>
                  <a:pt x="25158" y="9305"/>
                  <a:pt x="24917" y="9314"/>
                  <a:pt x="24667" y="9314"/>
                </a:cubicBezTo>
                <a:cubicBezTo>
                  <a:pt x="24667" y="9270"/>
                  <a:pt x="24667" y="9234"/>
                  <a:pt x="24658" y="9189"/>
                </a:cubicBezTo>
                <a:cubicBezTo>
                  <a:pt x="24640" y="7387"/>
                  <a:pt x="24613" y="5523"/>
                  <a:pt x="24658" y="4854"/>
                </a:cubicBezTo>
                <a:cubicBezTo>
                  <a:pt x="24676" y="4640"/>
                  <a:pt x="24703" y="4363"/>
                  <a:pt x="24729" y="4042"/>
                </a:cubicBezTo>
                <a:lnTo>
                  <a:pt x="30011" y="3970"/>
                </a:lnTo>
                <a:close/>
                <a:moveTo>
                  <a:pt x="24346" y="4051"/>
                </a:moveTo>
                <a:lnTo>
                  <a:pt x="24346" y="4051"/>
                </a:lnTo>
                <a:cubicBezTo>
                  <a:pt x="24319" y="4354"/>
                  <a:pt x="24292" y="4622"/>
                  <a:pt x="24274" y="4827"/>
                </a:cubicBezTo>
                <a:cubicBezTo>
                  <a:pt x="24221" y="5514"/>
                  <a:pt x="24248" y="7387"/>
                  <a:pt x="24274" y="9198"/>
                </a:cubicBezTo>
                <a:cubicBezTo>
                  <a:pt x="24274" y="9234"/>
                  <a:pt x="24283" y="9278"/>
                  <a:pt x="24283" y="9314"/>
                </a:cubicBezTo>
                <a:cubicBezTo>
                  <a:pt x="23633" y="9318"/>
                  <a:pt x="22932" y="9320"/>
                  <a:pt x="22192" y="9320"/>
                </a:cubicBezTo>
                <a:cubicBezTo>
                  <a:pt x="21146" y="9320"/>
                  <a:pt x="20021" y="9316"/>
                  <a:pt x="18850" y="9305"/>
                </a:cubicBezTo>
                <a:cubicBezTo>
                  <a:pt x="18788" y="7762"/>
                  <a:pt x="18770" y="6415"/>
                  <a:pt x="18859" y="6022"/>
                </a:cubicBezTo>
                <a:cubicBezTo>
                  <a:pt x="18931" y="5710"/>
                  <a:pt x="18966" y="4987"/>
                  <a:pt x="18975" y="4122"/>
                </a:cubicBezTo>
                <a:lnTo>
                  <a:pt x="24346" y="4051"/>
                </a:lnTo>
                <a:close/>
                <a:moveTo>
                  <a:pt x="70557" y="8574"/>
                </a:moveTo>
                <a:lnTo>
                  <a:pt x="70557" y="8574"/>
                </a:lnTo>
                <a:cubicBezTo>
                  <a:pt x="70566" y="9983"/>
                  <a:pt x="70557" y="11473"/>
                  <a:pt x="70503" y="12874"/>
                </a:cubicBezTo>
                <a:cubicBezTo>
                  <a:pt x="68826" y="13097"/>
                  <a:pt x="67006" y="13186"/>
                  <a:pt x="65142" y="13230"/>
                </a:cubicBezTo>
                <a:cubicBezTo>
                  <a:pt x="65124" y="11687"/>
                  <a:pt x="65052" y="10197"/>
                  <a:pt x="65035" y="8645"/>
                </a:cubicBezTo>
                <a:lnTo>
                  <a:pt x="65035" y="8645"/>
                </a:lnTo>
                <a:cubicBezTo>
                  <a:pt x="65544" y="8665"/>
                  <a:pt x="66060" y="8673"/>
                  <a:pt x="66576" y="8673"/>
                </a:cubicBezTo>
                <a:cubicBezTo>
                  <a:pt x="67914" y="8673"/>
                  <a:pt x="69263" y="8619"/>
                  <a:pt x="70557" y="8574"/>
                </a:cubicBezTo>
                <a:close/>
                <a:moveTo>
                  <a:pt x="61617" y="8494"/>
                </a:moveTo>
                <a:cubicBezTo>
                  <a:pt x="62659" y="8494"/>
                  <a:pt x="63689" y="8558"/>
                  <a:pt x="64687" y="8627"/>
                </a:cubicBezTo>
                <a:cubicBezTo>
                  <a:pt x="64696" y="10188"/>
                  <a:pt x="64767" y="11687"/>
                  <a:pt x="64785" y="13239"/>
                </a:cubicBezTo>
                <a:cubicBezTo>
                  <a:pt x="63429" y="13284"/>
                  <a:pt x="62073" y="13320"/>
                  <a:pt x="60726" y="13382"/>
                </a:cubicBezTo>
                <a:cubicBezTo>
                  <a:pt x="60726" y="11785"/>
                  <a:pt x="60735" y="10126"/>
                  <a:pt x="60717" y="8511"/>
                </a:cubicBezTo>
                <a:cubicBezTo>
                  <a:pt x="61018" y="8499"/>
                  <a:pt x="61318" y="8494"/>
                  <a:pt x="61617" y="8494"/>
                </a:cubicBezTo>
                <a:close/>
                <a:moveTo>
                  <a:pt x="50627" y="8850"/>
                </a:moveTo>
                <a:cubicBezTo>
                  <a:pt x="50699" y="8859"/>
                  <a:pt x="50672" y="8886"/>
                  <a:pt x="50681" y="8957"/>
                </a:cubicBezTo>
                <a:cubicBezTo>
                  <a:pt x="50699" y="9100"/>
                  <a:pt x="50672" y="9305"/>
                  <a:pt x="50672" y="9403"/>
                </a:cubicBezTo>
                <a:cubicBezTo>
                  <a:pt x="50627" y="10777"/>
                  <a:pt x="50583" y="12196"/>
                  <a:pt x="50493" y="13480"/>
                </a:cubicBezTo>
                <a:cubicBezTo>
                  <a:pt x="49890" y="13470"/>
                  <a:pt x="49281" y="13464"/>
                  <a:pt x="48672" y="13464"/>
                </a:cubicBezTo>
                <a:cubicBezTo>
                  <a:pt x="47677" y="13464"/>
                  <a:pt x="46683" y="13481"/>
                  <a:pt x="45721" y="13525"/>
                </a:cubicBezTo>
                <a:cubicBezTo>
                  <a:pt x="45792" y="12080"/>
                  <a:pt x="45801" y="10581"/>
                  <a:pt x="45792" y="9064"/>
                </a:cubicBezTo>
                <a:cubicBezTo>
                  <a:pt x="47041" y="9064"/>
                  <a:pt x="48227" y="8984"/>
                  <a:pt x="49441" y="8922"/>
                </a:cubicBezTo>
                <a:cubicBezTo>
                  <a:pt x="49717" y="8913"/>
                  <a:pt x="50029" y="8895"/>
                  <a:pt x="50333" y="8877"/>
                </a:cubicBezTo>
                <a:cubicBezTo>
                  <a:pt x="50431" y="8868"/>
                  <a:pt x="50574" y="8850"/>
                  <a:pt x="50627" y="8850"/>
                </a:cubicBezTo>
                <a:close/>
                <a:moveTo>
                  <a:pt x="60369" y="8529"/>
                </a:moveTo>
                <a:cubicBezTo>
                  <a:pt x="60378" y="10171"/>
                  <a:pt x="60360" y="11776"/>
                  <a:pt x="60378" y="13391"/>
                </a:cubicBezTo>
                <a:cubicBezTo>
                  <a:pt x="58942" y="13471"/>
                  <a:pt x="57478" y="13525"/>
                  <a:pt x="55989" y="13543"/>
                </a:cubicBezTo>
                <a:cubicBezTo>
                  <a:pt x="56007" y="11928"/>
                  <a:pt x="56042" y="10269"/>
                  <a:pt x="55971" y="8690"/>
                </a:cubicBezTo>
                <a:cubicBezTo>
                  <a:pt x="57452" y="8645"/>
                  <a:pt x="58879" y="8565"/>
                  <a:pt x="60369" y="8529"/>
                </a:cubicBezTo>
                <a:close/>
                <a:moveTo>
                  <a:pt x="55623" y="8699"/>
                </a:moveTo>
                <a:cubicBezTo>
                  <a:pt x="55694" y="10287"/>
                  <a:pt x="55650" y="11928"/>
                  <a:pt x="55632" y="13543"/>
                </a:cubicBezTo>
                <a:cubicBezTo>
                  <a:pt x="55458" y="13544"/>
                  <a:pt x="55285" y="13544"/>
                  <a:pt x="55113" y="13544"/>
                </a:cubicBezTo>
                <a:cubicBezTo>
                  <a:pt x="53672" y="13544"/>
                  <a:pt x="52268" y="13513"/>
                  <a:pt x="50850" y="13489"/>
                </a:cubicBezTo>
                <a:cubicBezTo>
                  <a:pt x="50939" y="11964"/>
                  <a:pt x="51011" y="10420"/>
                  <a:pt x="51046" y="8832"/>
                </a:cubicBezTo>
                <a:cubicBezTo>
                  <a:pt x="52554" y="8770"/>
                  <a:pt x="54071" y="8716"/>
                  <a:pt x="55623" y="8699"/>
                </a:cubicBezTo>
                <a:close/>
                <a:moveTo>
                  <a:pt x="40924" y="8876"/>
                </a:moveTo>
                <a:cubicBezTo>
                  <a:pt x="40926" y="8876"/>
                  <a:pt x="40928" y="8876"/>
                  <a:pt x="40930" y="8877"/>
                </a:cubicBezTo>
                <a:cubicBezTo>
                  <a:pt x="42420" y="8939"/>
                  <a:pt x="43910" y="9011"/>
                  <a:pt x="45426" y="9046"/>
                </a:cubicBezTo>
                <a:cubicBezTo>
                  <a:pt x="45462" y="10563"/>
                  <a:pt x="45426" y="12080"/>
                  <a:pt x="45364" y="13534"/>
                </a:cubicBezTo>
                <a:cubicBezTo>
                  <a:pt x="43865" y="13614"/>
                  <a:pt x="42384" y="13703"/>
                  <a:pt x="40894" y="13792"/>
                </a:cubicBezTo>
                <a:cubicBezTo>
                  <a:pt x="40921" y="12187"/>
                  <a:pt x="40912" y="10501"/>
                  <a:pt x="40912" y="8904"/>
                </a:cubicBezTo>
                <a:cubicBezTo>
                  <a:pt x="40896" y="8904"/>
                  <a:pt x="40909" y="8876"/>
                  <a:pt x="40924" y="8876"/>
                </a:cubicBezTo>
                <a:close/>
                <a:moveTo>
                  <a:pt x="40145" y="8849"/>
                </a:moveTo>
                <a:cubicBezTo>
                  <a:pt x="40282" y="8849"/>
                  <a:pt x="40420" y="8852"/>
                  <a:pt x="40555" y="8859"/>
                </a:cubicBezTo>
                <a:cubicBezTo>
                  <a:pt x="40573" y="10510"/>
                  <a:pt x="40555" y="12169"/>
                  <a:pt x="40537" y="13801"/>
                </a:cubicBezTo>
                <a:cubicBezTo>
                  <a:pt x="38825" y="13891"/>
                  <a:pt x="37094" y="13953"/>
                  <a:pt x="35381" y="14042"/>
                </a:cubicBezTo>
                <a:cubicBezTo>
                  <a:pt x="35479" y="12419"/>
                  <a:pt x="35488" y="10715"/>
                  <a:pt x="35533" y="9046"/>
                </a:cubicBezTo>
                <a:cubicBezTo>
                  <a:pt x="36853" y="8957"/>
                  <a:pt x="38218" y="8931"/>
                  <a:pt x="39583" y="8859"/>
                </a:cubicBezTo>
                <a:cubicBezTo>
                  <a:pt x="39768" y="8854"/>
                  <a:pt x="39957" y="8849"/>
                  <a:pt x="40145" y="8849"/>
                </a:cubicBezTo>
                <a:close/>
                <a:moveTo>
                  <a:pt x="35176" y="9073"/>
                </a:moveTo>
                <a:lnTo>
                  <a:pt x="35176" y="9073"/>
                </a:lnTo>
                <a:cubicBezTo>
                  <a:pt x="35122" y="10724"/>
                  <a:pt x="35131" y="12436"/>
                  <a:pt x="35024" y="14024"/>
                </a:cubicBezTo>
                <a:cubicBezTo>
                  <a:pt x="34293" y="14078"/>
                  <a:pt x="32428" y="14123"/>
                  <a:pt x="29850" y="14149"/>
                </a:cubicBezTo>
                <a:cubicBezTo>
                  <a:pt x="29805" y="13561"/>
                  <a:pt x="29796" y="12963"/>
                  <a:pt x="29832" y="12321"/>
                </a:cubicBezTo>
                <a:cubicBezTo>
                  <a:pt x="29877" y="11473"/>
                  <a:pt x="29957" y="10518"/>
                  <a:pt x="30055" y="9555"/>
                </a:cubicBezTo>
                <a:cubicBezTo>
                  <a:pt x="32990" y="9412"/>
                  <a:pt x="34498" y="9198"/>
                  <a:pt x="35176" y="9073"/>
                </a:cubicBezTo>
                <a:close/>
                <a:moveTo>
                  <a:pt x="29663" y="9573"/>
                </a:moveTo>
                <a:cubicBezTo>
                  <a:pt x="29573" y="10518"/>
                  <a:pt x="29493" y="11464"/>
                  <a:pt x="29449" y="12303"/>
                </a:cubicBezTo>
                <a:cubicBezTo>
                  <a:pt x="29413" y="12954"/>
                  <a:pt x="29422" y="13561"/>
                  <a:pt x="29466" y="14158"/>
                </a:cubicBezTo>
                <a:cubicBezTo>
                  <a:pt x="28030" y="14176"/>
                  <a:pt x="26398" y="14185"/>
                  <a:pt x="24631" y="14194"/>
                </a:cubicBezTo>
                <a:cubicBezTo>
                  <a:pt x="24631" y="13792"/>
                  <a:pt x="24640" y="13462"/>
                  <a:pt x="24658" y="13248"/>
                </a:cubicBezTo>
                <a:cubicBezTo>
                  <a:pt x="24711" y="12767"/>
                  <a:pt x="24694" y="11321"/>
                  <a:pt x="24667" y="9698"/>
                </a:cubicBezTo>
                <a:cubicBezTo>
                  <a:pt x="24917" y="9698"/>
                  <a:pt x="25166" y="9698"/>
                  <a:pt x="25398" y="9689"/>
                </a:cubicBezTo>
                <a:cubicBezTo>
                  <a:pt x="27058" y="9671"/>
                  <a:pt x="28476" y="9626"/>
                  <a:pt x="29663" y="9573"/>
                </a:cubicBezTo>
                <a:close/>
                <a:moveTo>
                  <a:pt x="1927" y="9421"/>
                </a:moveTo>
                <a:cubicBezTo>
                  <a:pt x="3355" y="9448"/>
                  <a:pt x="5103" y="9484"/>
                  <a:pt x="7012" y="9519"/>
                </a:cubicBezTo>
                <a:cubicBezTo>
                  <a:pt x="6923" y="10483"/>
                  <a:pt x="6834" y="11446"/>
                  <a:pt x="6789" y="12303"/>
                </a:cubicBezTo>
                <a:cubicBezTo>
                  <a:pt x="6753" y="12963"/>
                  <a:pt x="6771" y="13587"/>
                  <a:pt x="6807" y="14203"/>
                </a:cubicBezTo>
                <a:cubicBezTo>
                  <a:pt x="5112" y="14194"/>
                  <a:pt x="3462" y="14194"/>
                  <a:pt x="1900" y="14185"/>
                </a:cubicBezTo>
                <a:cubicBezTo>
                  <a:pt x="1900" y="13784"/>
                  <a:pt x="1900" y="13453"/>
                  <a:pt x="1927" y="13248"/>
                </a:cubicBezTo>
                <a:cubicBezTo>
                  <a:pt x="1972" y="12740"/>
                  <a:pt x="1954" y="11152"/>
                  <a:pt x="1927" y="9421"/>
                </a:cubicBezTo>
                <a:close/>
                <a:moveTo>
                  <a:pt x="7396" y="9528"/>
                </a:moveTo>
                <a:cubicBezTo>
                  <a:pt x="9002" y="9555"/>
                  <a:pt x="10705" y="9591"/>
                  <a:pt x="12436" y="9609"/>
                </a:cubicBezTo>
                <a:cubicBezTo>
                  <a:pt x="12436" y="9680"/>
                  <a:pt x="12436" y="9742"/>
                  <a:pt x="12436" y="9805"/>
                </a:cubicBezTo>
                <a:cubicBezTo>
                  <a:pt x="12427" y="11179"/>
                  <a:pt x="12409" y="12775"/>
                  <a:pt x="12409" y="14212"/>
                </a:cubicBezTo>
                <a:cubicBezTo>
                  <a:pt x="10652" y="14212"/>
                  <a:pt x="8903" y="14203"/>
                  <a:pt x="7191" y="14203"/>
                </a:cubicBezTo>
                <a:cubicBezTo>
                  <a:pt x="7155" y="13587"/>
                  <a:pt x="7137" y="12981"/>
                  <a:pt x="7173" y="12321"/>
                </a:cubicBezTo>
                <a:cubicBezTo>
                  <a:pt x="7217" y="11464"/>
                  <a:pt x="7307" y="10501"/>
                  <a:pt x="7396" y="9528"/>
                </a:cubicBezTo>
                <a:close/>
                <a:moveTo>
                  <a:pt x="12820" y="9617"/>
                </a:moveTo>
                <a:cubicBezTo>
                  <a:pt x="14729" y="9644"/>
                  <a:pt x="16656" y="9671"/>
                  <a:pt x="18476" y="9689"/>
                </a:cubicBezTo>
                <a:cubicBezTo>
                  <a:pt x="18529" y="10813"/>
                  <a:pt x="18592" y="12106"/>
                  <a:pt x="18672" y="13436"/>
                </a:cubicBezTo>
                <a:cubicBezTo>
                  <a:pt x="18681" y="13712"/>
                  <a:pt x="18699" y="13971"/>
                  <a:pt x="18708" y="14212"/>
                </a:cubicBezTo>
                <a:lnTo>
                  <a:pt x="12793" y="14212"/>
                </a:lnTo>
                <a:cubicBezTo>
                  <a:pt x="12793" y="12784"/>
                  <a:pt x="12811" y="11179"/>
                  <a:pt x="12820" y="9814"/>
                </a:cubicBezTo>
                <a:cubicBezTo>
                  <a:pt x="12820" y="9742"/>
                  <a:pt x="12820" y="9680"/>
                  <a:pt x="12820" y="9617"/>
                </a:cubicBezTo>
                <a:close/>
                <a:moveTo>
                  <a:pt x="18868" y="9689"/>
                </a:moveTo>
                <a:lnTo>
                  <a:pt x="18868" y="9689"/>
                </a:lnTo>
                <a:cubicBezTo>
                  <a:pt x="20197" y="9698"/>
                  <a:pt x="21473" y="9707"/>
                  <a:pt x="22633" y="9707"/>
                </a:cubicBezTo>
                <a:cubicBezTo>
                  <a:pt x="23213" y="9707"/>
                  <a:pt x="23766" y="9707"/>
                  <a:pt x="24283" y="9698"/>
                </a:cubicBezTo>
                <a:lnTo>
                  <a:pt x="24283" y="9698"/>
                </a:lnTo>
                <a:cubicBezTo>
                  <a:pt x="24310" y="11259"/>
                  <a:pt x="24328" y="12758"/>
                  <a:pt x="24274" y="13213"/>
                </a:cubicBezTo>
                <a:cubicBezTo>
                  <a:pt x="24257" y="13436"/>
                  <a:pt x="24248" y="13784"/>
                  <a:pt x="24248" y="14194"/>
                </a:cubicBezTo>
                <a:cubicBezTo>
                  <a:pt x="22624" y="14203"/>
                  <a:pt x="20893" y="14212"/>
                  <a:pt x="19100" y="14212"/>
                </a:cubicBezTo>
                <a:cubicBezTo>
                  <a:pt x="19082" y="13971"/>
                  <a:pt x="19064" y="13703"/>
                  <a:pt x="19056" y="13418"/>
                </a:cubicBezTo>
                <a:cubicBezTo>
                  <a:pt x="18993" y="12347"/>
                  <a:pt x="18922" y="10973"/>
                  <a:pt x="18868" y="9689"/>
                </a:cubicBezTo>
                <a:close/>
                <a:moveTo>
                  <a:pt x="50841" y="13846"/>
                </a:moveTo>
                <a:cubicBezTo>
                  <a:pt x="52169" y="13868"/>
                  <a:pt x="53522" y="13904"/>
                  <a:pt x="54863" y="13904"/>
                </a:cubicBezTo>
                <a:cubicBezTo>
                  <a:pt x="55117" y="13904"/>
                  <a:pt x="55370" y="13902"/>
                  <a:pt x="55623" y="13900"/>
                </a:cubicBezTo>
                <a:lnTo>
                  <a:pt x="55623" y="13900"/>
                </a:lnTo>
                <a:cubicBezTo>
                  <a:pt x="55605" y="15577"/>
                  <a:pt x="55543" y="17245"/>
                  <a:pt x="55578" y="18940"/>
                </a:cubicBezTo>
                <a:cubicBezTo>
                  <a:pt x="54160" y="18891"/>
                  <a:pt x="52742" y="18850"/>
                  <a:pt x="51283" y="18850"/>
                </a:cubicBezTo>
                <a:cubicBezTo>
                  <a:pt x="51145" y="18850"/>
                  <a:pt x="51007" y="18850"/>
                  <a:pt x="50868" y="18851"/>
                </a:cubicBezTo>
                <a:cubicBezTo>
                  <a:pt x="50743" y="17290"/>
                  <a:pt x="50734" y="15479"/>
                  <a:pt x="50823" y="13873"/>
                </a:cubicBezTo>
                <a:cubicBezTo>
                  <a:pt x="50823" y="13864"/>
                  <a:pt x="50823" y="13846"/>
                  <a:pt x="50841" y="13846"/>
                </a:cubicBezTo>
                <a:close/>
                <a:moveTo>
                  <a:pt x="48577" y="13820"/>
                </a:moveTo>
                <a:cubicBezTo>
                  <a:pt x="49209" y="13820"/>
                  <a:pt x="49844" y="13826"/>
                  <a:pt x="50475" y="13837"/>
                </a:cubicBezTo>
                <a:cubicBezTo>
                  <a:pt x="50377" y="15452"/>
                  <a:pt x="50386" y="17281"/>
                  <a:pt x="50520" y="18851"/>
                </a:cubicBezTo>
                <a:cubicBezTo>
                  <a:pt x="50425" y="18850"/>
                  <a:pt x="50331" y="18850"/>
                  <a:pt x="50236" y="18850"/>
                </a:cubicBezTo>
                <a:cubicBezTo>
                  <a:pt x="48697" y="18850"/>
                  <a:pt x="47217" y="18916"/>
                  <a:pt x="45729" y="18958"/>
                </a:cubicBezTo>
                <a:cubicBezTo>
                  <a:pt x="45676" y="17307"/>
                  <a:pt x="45640" y="15541"/>
                  <a:pt x="45712" y="13873"/>
                </a:cubicBezTo>
                <a:cubicBezTo>
                  <a:pt x="46650" y="13835"/>
                  <a:pt x="47611" y="13820"/>
                  <a:pt x="48577" y="13820"/>
                </a:cubicBezTo>
                <a:close/>
                <a:moveTo>
                  <a:pt x="60378" y="13748"/>
                </a:moveTo>
                <a:cubicBezTo>
                  <a:pt x="60405" y="15603"/>
                  <a:pt x="60565" y="17388"/>
                  <a:pt x="60699" y="19109"/>
                </a:cubicBezTo>
                <a:cubicBezTo>
                  <a:pt x="59084" y="19083"/>
                  <a:pt x="57487" y="19029"/>
                  <a:pt x="55935" y="18940"/>
                </a:cubicBezTo>
                <a:cubicBezTo>
                  <a:pt x="55899" y="17245"/>
                  <a:pt x="55962" y="15577"/>
                  <a:pt x="55971" y="13900"/>
                </a:cubicBezTo>
                <a:cubicBezTo>
                  <a:pt x="57478" y="13882"/>
                  <a:pt x="58924" y="13810"/>
                  <a:pt x="60378" y="13748"/>
                </a:cubicBezTo>
                <a:close/>
                <a:moveTo>
                  <a:pt x="64776" y="13596"/>
                </a:moveTo>
                <a:cubicBezTo>
                  <a:pt x="64812" y="13623"/>
                  <a:pt x="64794" y="13694"/>
                  <a:pt x="64794" y="13748"/>
                </a:cubicBezTo>
                <a:cubicBezTo>
                  <a:pt x="64803" y="15532"/>
                  <a:pt x="64758" y="17388"/>
                  <a:pt x="64776" y="19190"/>
                </a:cubicBezTo>
                <a:cubicBezTo>
                  <a:pt x="63536" y="19163"/>
                  <a:pt x="62323" y="19118"/>
                  <a:pt x="61065" y="19109"/>
                </a:cubicBezTo>
                <a:cubicBezTo>
                  <a:pt x="60904" y="17361"/>
                  <a:pt x="60770" y="15595"/>
                  <a:pt x="60726" y="13730"/>
                </a:cubicBezTo>
                <a:cubicBezTo>
                  <a:pt x="62073" y="13676"/>
                  <a:pt x="63429" y="13641"/>
                  <a:pt x="64776" y="13596"/>
                </a:cubicBezTo>
                <a:close/>
                <a:moveTo>
                  <a:pt x="70458" y="13227"/>
                </a:moveTo>
                <a:cubicBezTo>
                  <a:pt x="70487" y="13227"/>
                  <a:pt x="70494" y="13253"/>
                  <a:pt x="70494" y="13382"/>
                </a:cubicBezTo>
                <a:cubicBezTo>
                  <a:pt x="70494" y="13766"/>
                  <a:pt x="70459" y="14247"/>
                  <a:pt x="70441" y="14604"/>
                </a:cubicBezTo>
                <a:cubicBezTo>
                  <a:pt x="70378" y="15996"/>
                  <a:pt x="70307" y="17441"/>
                  <a:pt x="70289" y="18824"/>
                </a:cubicBezTo>
                <a:cubicBezTo>
                  <a:pt x="69531" y="18949"/>
                  <a:pt x="68701" y="19118"/>
                  <a:pt x="67818" y="19127"/>
                </a:cubicBezTo>
                <a:cubicBezTo>
                  <a:pt x="66944" y="19145"/>
                  <a:pt x="66025" y="19190"/>
                  <a:pt x="65133" y="19199"/>
                </a:cubicBezTo>
                <a:cubicBezTo>
                  <a:pt x="65124" y="17325"/>
                  <a:pt x="65142" y="15461"/>
                  <a:pt x="65151" y="13587"/>
                </a:cubicBezTo>
                <a:cubicBezTo>
                  <a:pt x="66979" y="13561"/>
                  <a:pt x="68746" y="13436"/>
                  <a:pt x="70378" y="13239"/>
                </a:cubicBezTo>
                <a:cubicBezTo>
                  <a:pt x="70415" y="13236"/>
                  <a:pt x="70440" y="13227"/>
                  <a:pt x="70458" y="13227"/>
                </a:cubicBezTo>
                <a:close/>
                <a:moveTo>
                  <a:pt x="45355" y="13900"/>
                </a:moveTo>
                <a:cubicBezTo>
                  <a:pt x="45283" y="15559"/>
                  <a:pt x="45319" y="17334"/>
                  <a:pt x="45382" y="18984"/>
                </a:cubicBezTo>
                <a:cubicBezTo>
                  <a:pt x="43838" y="19047"/>
                  <a:pt x="42339" y="19163"/>
                  <a:pt x="40778" y="19208"/>
                </a:cubicBezTo>
                <a:cubicBezTo>
                  <a:pt x="40707" y="17521"/>
                  <a:pt x="40832" y="15809"/>
                  <a:pt x="40885" y="14149"/>
                </a:cubicBezTo>
                <a:cubicBezTo>
                  <a:pt x="42384" y="14069"/>
                  <a:pt x="43838" y="13953"/>
                  <a:pt x="45355" y="13900"/>
                </a:cubicBezTo>
                <a:close/>
                <a:moveTo>
                  <a:pt x="40529" y="14167"/>
                </a:moveTo>
                <a:cubicBezTo>
                  <a:pt x="40475" y="15826"/>
                  <a:pt x="40350" y="17539"/>
                  <a:pt x="40430" y="19234"/>
                </a:cubicBezTo>
                <a:cubicBezTo>
                  <a:pt x="38718" y="19288"/>
                  <a:pt x="37031" y="19377"/>
                  <a:pt x="35444" y="19564"/>
                </a:cubicBezTo>
                <a:cubicBezTo>
                  <a:pt x="35328" y="17923"/>
                  <a:pt x="35220" y="16112"/>
                  <a:pt x="35354" y="14399"/>
                </a:cubicBezTo>
                <a:cubicBezTo>
                  <a:pt x="37076" y="14319"/>
                  <a:pt x="38789" y="14230"/>
                  <a:pt x="40529" y="14167"/>
                </a:cubicBezTo>
                <a:close/>
                <a:moveTo>
                  <a:pt x="34953" y="14408"/>
                </a:moveTo>
                <a:lnTo>
                  <a:pt x="34953" y="14426"/>
                </a:lnTo>
                <a:lnTo>
                  <a:pt x="34997" y="14426"/>
                </a:lnTo>
                <a:cubicBezTo>
                  <a:pt x="34980" y="14711"/>
                  <a:pt x="34962" y="14997"/>
                  <a:pt x="34953" y="15282"/>
                </a:cubicBezTo>
                <a:lnTo>
                  <a:pt x="34953" y="16504"/>
                </a:lnTo>
                <a:lnTo>
                  <a:pt x="34944" y="16504"/>
                </a:lnTo>
                <a:cubicBezTo>
                  <a:pt x="34953" y="17566"/>
                  <a:pt x="35024" y="18610"/>
                  <a:pt x="35096" y="19609"/>
                </a:cubicBezTo>
                <a:cubicBezTo>
                  <a:pt x="35024" y="19609"/>
                  <a:pt x="34962" y="19618"/>
                  <a:pt x="34899" y="19627"/>
                </a:cubicBezTo>
                <a:lnTo>
                  <a:pt x="34899" y="19636"/>
                </a:lnTo>
                <a:cubicBezTo>
                  <a:pt x="34337" y="19654"/>
                  <a:pt x="32607" y="19689"/>
                  <a:pt x="30171" y="19743"/>
                </a:cubicBezTo>
                <a:cubicBezTo>
                  <a:pt x="30144" y="18949"/>
                  <a:pt x="30118" y="18271"/>
                  <a:pt x="30109" y="17807"/>
                </a:cubicBezTo>
                <a:cubicBezTo>
                  <a:pt x="30100" y="16986"/>
                  <a:pt x="30028" y="16219"/>
                  <a:pt x="29957" y="15470"/>
                </a:cubicBezTo>
                <a:cubicBezTo>
                  <a:pt x="29930" y="15157"/>
                  <a:pt x="29904" y="14845"/>
                  <a:pt x="29877" y="14542"/>
                </a:cubicBezTo>
                <a:cubicBezTo>
                  <a:pt x="32303" y="14506"/>
                  <a:pt x="34105" y="14470"/>
                  <a:pt x="34953" y="14408"/>
                </a:cubicBezTo>
                <a:close/>
                <a:moveTo>
                  <a:pt x="29493" y="14542"/>
                </a:moveTo>
                <a:cubicBezTo>
                  <a:pt x="29511" y="14863"/>
                  <a:pt x="29547" y="15184"/>
                  <a:pt x="29573" y="15505"/>
                </a:cubicBezTo>
                <a:cubicBezTo>
                  <a:pt x="29645" y="16246"/>
                  <a:pt x="29716" y="17004"/>
                  <a:pt x="29725" y="17816"/>
                </a:cubicBezTo>
                <a:cubicBezTo>
                  <a:pt x="29734" y="18280"/>
                  <a:pt x="29761" y="18958"/>
                  <a:pt x="29788" y="19752"/>
                </a:cubicBezTo>
                <a:cubicBezTo>
                  <a:pt x="28262" y="19787"/>
                  <a:pt x="26487" y="19823"/>
                  <a:pt x="24551" y="19868"/>
                </a:cubicBezTo>
                <a:cubicBezTo>
                  <a:pt x="24578" y="19591"/>
                  <a:pt x="24604" y="19368"/>
                  <a:pt x="24631" y="19216"/>
                </a:cubicBezTo>
                <a:cubicBezTo>
                  <a:pt x="24729" y="18583"/>
                  <a:pt x="24694" y="17147"/>
                  <a:pt x="24667" y="15764"/>
                </a:cubicBezTo>
                <a:cubicBezTo>
                  <a:pt x="24658" y="15354"/>
                  <a:pt x="24649" y="14952"/>
                  <a:pt x="24640" y="14586"/>
                </a:cubicBezTo>
                <a:cubicBezTo>
                  <a:pt x="26415" y="14578"/>
                  <a:pt x="28048" y="14560"/>
                  <a:pt x="29493" y="14542"/>
                </a:cubicBezTo>
                <a:close/>
                <a:moveTo>
                  <a:pt x="24257" y="14586"/>
                </a:moveTo>
                <a:cubicBezTo>
                  <a:pt x="24257" y="14952"/>
                  <a:pt x="24274" y="15354"/>
                  <a:pt x="24283" y="15773"/>
                </a:cubicBezTo>
                <a:cubicBezTo>
                  <a:pt x="24310" y="17075"/>
                  <a:pt x="24346" y="18556"/>
                  <a:pt x="24248" y="19163"/>
                </a:cubicBezTo>
                <a:cubicBezTo>
                  <a:pt x="24221" y="19323"/>
                  <a:pt x="24194" y="19573"/>
                  <a:pt x="24167" y="19877"/>
                </a:cubicBezTo>
                <a:cubicBezTo>
                  <a:pt x="22544" y="19921"/>
                  <a:pt x="20813" y="19957"/>
                  <a:pt x="19038" y="20001"/>
                </a:cubicBezTo>
                <a:cubicBezTo>
                  <a:pt x="19118" y="18101"/>
                  <a:pt x="19180" y="16210"/>
                  <a:pt x="19154" y="15452"/>
                </a:cubicBezTo>
                <a:cubicBezTo>
                  <a:pt x="19154" y="15256"/>
                  <a:pt x="19136" y="14961"/>
                  <a:pt x="19118" y="14604"/>
                </a:cubicBezTo>
                <a:cubicBezTo>
                  <a:pt x="20902" y="14595"/>
                  <a:pt x="22633" y="14595"/>
                  <a:pt x="24257" y="14586"/>
                </a:cubicBezTo>
                <a:close/>
                <a:moveTo>
                  <a:pt x="18734" y="14604"/>
                </a:moveTo>
                <a:cubicBezTo>
                  <a:pt x="18752" y="14970"/>
                  <a:pt x="18761" y="15264"/>
                  <a:pt x="18770" y="15470"/>
                </a:cubicBezTo>
                <a:cubicBezTo>
                  <a:pt x="18797" y="16210"/>
                  <a:pt x="18725" y="18110"/>
                  <a:pt x="18654" y="20010"/>
                </a:cubicBezTo>
                <a:cubicBezTo>
                  <a:pt x="16781" y="20064"/>
                  <a:pt x="14863" y="20109"/>
                  <a:pt x="12971" y="20162"/>
                </a:cubicBezTo>
                <a:cubicBezTo>
                  <a:pt x="12918" y="19190"/>
                  <a:pt x="12873" y="18351"/>
                  <a:pt x="12838" y="17905"/>
                </a:cubicBezTo>
                <a:cubicBezTo>
                  <a:pt x="12802" y="17405"/>
                  <a:pt x="12793" y="16130"/>
                  <a:pt x="12793" y="14604"/>
                </a:cubicBezTo>
                <a:close/>
                <a:moveTo>
                  <a:pt x="7226" y="14586"/>
                </a:moveTo>
                <a:lnTo>
                  <a:pt x="7226" y="14586"/>
                </a:lnTo>
                <a:cubicBezTo>
                  <a:pt x="8921" y="14595"/>
                  <a:pt x="10661" y="14595"/>
                  <a:pt x="12409" y="14604"/>
                </a:cubicBezTo>
                <a:cubicBezTo>
                  <a:pt x="12400" y="16139"/>
                  <a:pt x="12418" y="17423"/>
                  <a:pt x="12454" y="17932"/>
                </a:cubicBezTo>
                <a:cubicBezTo>
                  <a:pt x="12490" y="18378"/>
                  <a:pt x="12534" y="19208"/>
                  <a:pt x="12588" y="20171"/>
                </a:cubicBezTo>
                <a:cubicBezTo>
                  <a:pt x="10857" y="20216"/>
                  <a:pt x="9162" y="20269"/>
                  <a:pt x="7538" y="20314"/>
                </a:cubicBezTo>
                <a:cubicBezTo>
                  <a:pt x="7494" y="19288"/>
                  <a:pt x="7467" y="18378"/>
                  <a:pt x="7458" y="17807"/>
                </a:cubicBezTo>
                <a:cubicBezTo>
                  <a:pt x="7440" y="16986"/>
                  <a:pt x="7369" y="16219"/>
                  <a:pt x="7298" y="15470"/>
                </a:cubicBezTo>
                <a:cubicBezTo>
                  <a:pt x="7271" y="15175"/>
                  <a:pt x="7244" y="14881"/>
                  <a:pt x="7226" y="14586"/>
                </a:cubicBezTo>
                <a:close/>
                <a:moveTo>
                  <a:pt x="1900" y="14569"/>
                </a:moveTo>
                <a:lnTo>
                  <a:pt x="1900" y="14569"/>
                </a:lnTo>
                <a:cubicBezTo>
                  <a:pt x="3470" y="14578"/>
                  <a:pt x="5130" y="14586"/>
                  <a:pt x="6834" y="14586"/>
                </a:cubicBezTo>
                <a:cubicBezTo>
                  <a:pt x="6860" y="14890"/>
                  <a:pt x="6887" y="15193"/>
                  <a:pt x="6914" y="15505"/>
                </a:cubicBezTo>
                <a:cubicBezTo>
                  <a:pt x="6985" y="16246"/>
                  <a:pt x="7057" y="17004"/>
                  <a:pt x="7075" y="17816"/>
                </a:cubicBezTo>
                <a:cubicBezTo>
                  <a:pt x="7084" y="18387"/>
                  <a:pt x="7110" y="19297"/>
                  <a:pt x="7155" y="20332"/>
                </a:cubicBezTo>
                <a:cubicBezTo>
                  <a:pt x="5210" y="20385"/>
                  <a:pt x="3381" y="20448"/>
                  <a:pt x="1767" y="20501"/>
                </a:cubicBezTo>
                <a:cubicBezTo>
                  <a:pt x="1811" y="19930"/>
                  <a:pt x="1856" y="19475"/>
                  <a:pt x="1891" y="19216"/>
                </a:cubicBezTo>
                <a:cubicBezTo>
                  <a:pt x="1999" y="18583"/>
                  <a:pt x="1963" y="17147"/>
                  <a:pt x="1927" y="15764"/>
                </a:cubicBezTo>
                <a:cubicBezTo>
                  <a:pt x="1918" y="15345"/>
                  <a:pt x="1909" y="14934"/>
                  <a:pt x="1900" y="14569"/>
                </a:cubicBezTo>
                <a:close/>
                <a:moveTo>
                  <a:pt x="7164" y="20715"/>
                </a:moveTo>
                <a:cubicBezTo>
                  <a:pt x="7173" y="20965"/>
                  <a:pt x="7182" y="21215"/>
                  <a:pt x="7199" y="21473"/>
                </a:cubicBezTo>
                <a:cubicBezTo>
                  <a:pt x="7235" y="22437"/>
                  <a:pt x="7271" y="23463"/>
                  <a:pt x="7307" y="24382"/>
                </a:cubicBezTo>
                <a:cubicBezTo>
                  <a:pt x="5228" y="24292"/>
                  <a:pt x="3274" y="24212"/>
                  <a:pt x="1544" y="24150"/>
                </a:cubicBezTo>
                <a:cubicBezTo>
                  <a:pt x="1606" y="23070"/>
                  <a:pt x="1668" y="21866"/>
                  <a:pt x="1740" y="20885"/>
                </a:cubicBezTo>
                <a:cubicBezTo>
                  <a:pt x="3363" y="20831"/>
                  <a:pt x="5201" y="20769"/>
                  <a:pt x="7164" y="20715"/>
                </a:cubicBezTo>
                <a:close/>
                <a:moveTo>
                  <a:pt x="12606" y="20555"/>
                </a:moveTo>
                <a:cubicBezTo>
                  <a:pt x="12686" y="22009"/>
                  <a:pt x="12775" y="23650"/>
                  <a:pt x="12873" y="24631"/>
                </a:cubicBezTo>
                <a:cubicBezTo>
                  <a:pt x="11107" y="24551"/>
                  <a:pt x="9358" y="24471"/>
                  <a:pt x="7690" y="24400"/>
                </a:cubicBezTo>
                <a:cubicBezTo>
                  <a:pt x="7654" y="23472"/>
                  <a:pt x="7619" y="22437"/>
                  <a:pt x="7583" y="21465"/>
                </a:cubicBezTo>
                <a:cubicBezTo>
                  <a:pt x="7574" y="21206"/>
                  <a:pt x="7556" y="20947"/>
                  <a:pt x="7547" y="20697"/>
                </a:cubicBezTo>
                <a:cubicBezTo>
                  <a:pt x="9180" y="20653"/>
                  <a:pt x="10875" y="20599"/>
                  <a:pt x="12606" y="20555"/>
                </a:cubicBezTo>
                <a:close/>
                <a:moveTo>
                  <a:pt x="18645" y="20403"/>
                </a:moveTo>
                <a:lnTo>
                  <a:pt x="18645" y="20403"/>
                </a:lnTo>
                <a:cubicBezTo>
                  <a:pt x="18636" y="20635"/>
                  <a:pt x="18627" y="20876"/>
                  <a:pt x="18610" y="21108"/>
                </a:cubicBezTo>
                <a:cubicBezTo>
                  <a:pt x="18556" y="22589"/>
                  <a:pt x="18502" y="23989"/>
                  <a:pt x="18485" y="24765"/>
                </a:cubicBezTo>
                <a:cubicBezTo>
                  <a:pt x="18485" y="24810"/>
                  <a:pt x="18485" y="24855"/>
                  <a:pt x="18485" y="24890"/>
                </a:cubicBezTo>
                <a:cubicBezTo>
                  <a:pt x="16763" y="24810"/>
                  <a:pt x="14996" y="24730"/>
                  <a:pt x="13257" y="24649"/>
                </a:cubicBezTo>
                <a:cubicBezTo>
                  <a:pt x="13168" y="23686"/>
                  <a:pt x="13070" y="22027"/>
                  <a:pt x="12989" y="20546"/>
                </a:cubicBezTo>
                <a:cubicBezTo>
                  <a:pt x="14872" y="20492"/>
                  <a:pt x="16781" y="20448"/>
                  <a:pt x="18645" y="20403"/>
                </a:cubicBezTo>
                <a:close/>
                <a:moveTo>
                  <a:pt x="70271" y="19199"/>
                </a:moveTo>
                <a:lnTo>
                  <a:pt x="70271" y="19199"/>
                </a:lnTo>
                <a:cubicBezTo>
                  <a:pt x="70236" y="21010"/>
                  <a:pt x="70218" y="22963"/>
                  <a:pt x="70253" y="24819"/>
                </a:cubicBezTo>
                <a:cubicBezTo>
                  <a:pt x="69988" y="24816"/>
                  <a:pt x="69721" y="24814"/>
                  <a:pt x="69454" y="24814"/>
                </a:cubicBezTo>
                <a:cubicBezTo>
                  <a:pt x="68140" y="24814"/>
                  <a:pt x="66814" y="24850"/>
                  <a:pt x="65561" y="24917"/>
                </a:cubicBezTo>
                <a:cubicBezTo>
                  <a:pt x="65347" y="23204"/>
                  <a:pt x="65142" y="21482"/>
                  <a:pt x="65133" y="19555"/>
                </a:cubicBezTo>
                <a:cubicBezTo>
                  <a:pt x="66462" y="19502"/>
                  <a:pt x="67827" y="19547"/>
                  <a:pt x="69049" y="19377"/>
                </a:cubicBezTo>
                <a:cubicBezTo>
                  <a:pt x="69468" y="19323"/>
                  <a:pt x="69906" y="19252"/>
                  <a:pt x="70271" y="19199"/>
                </a:cubicBezTo>
                <a:close/>
                <a:moveTo>
                  <a:pt x="61100" y="19457"/>
                </a:moveTo>
                <a:cubicBezTo>
                  <a:pt x="62340" y="19475"/>
                  <a:pt x="63545" y="19520"/>
                  <a:pt x="64776" y="19547"/>
                </a:cubicBezTo>
                <a:cubicBezTo>
                  <a:pt x="64776" y="21482"/>
                  <a:pt x="65017" y="23231"/>
                  <a:pt x="65204" y="24944"/>
                </a:cubicBezTo>
                <a:cubicBezTo>
                  <a:pt x="64000" y="24979"/>
                  <a:pt x="62840" y="25069"/>
                  <a:pt x="61654" y="25140"/>
                </a:cubicBezTo>
                <a:cubicBezTo>
                  <a:pt x="61422" y="23302"/>
                  <a:pt x="61216" y="21429"/>
                  <a:pt x="61092" y="19493"/>
                </a:cubicBezTo>
                <a:cubicBezTo>
                  <a:pt x="61092" y="19475"/>
                  <a:pt x="61092" y="19466"/>
                  <a:pt x="61100" y="19457"/>
                </a:cubicBezTo>
                <a:close/>
                <a:moveTo>
                  <a:pt x="24141" y="20269"/>
                </a:moveTo>
                <a:cubicBezTo>
                  <a:pt x="24051" y="21349"/>
                  <a:pt x="23962" y="22910"/>
                  <a:pt x="23891" y="24239"/>
                </a:cubicBezTo>
                <a:cubicBezTo>
                  <a:pt x="23873" y="24560"/>
                  <a:pt x="23855" y="24872"/>
                  <a:pt x="23846" y="25149"/>
                </a:cubicBezTo>
                <a:cubicBezTo>
                  <a:pt x="22258" y="25078"/>
                  <a:pt x="20581" y="24997"/>
                  <a:pt x="18868" y="24908"/>
                </a:cubicBezTo>
                <a:cubicBezTo>
                  <a:pt x="18868" y="24863"/>
                  <a:pt x="18868" y="24819"/>
                  <a:pt x="18877" y="24774"/>
                </a:cubicBezTo>
                <a:cubicBezTo>
                  <a:pt x="18886" y="23998"/>
                  <a:pt x="18940" y="22606"/>
                  <a:pt x="19002" y="21117"/>
                </a:cubicBezTo>
                <a:cubicBezTo>
                  <a:pt x="19011" y="20876"/>
                  <a:pt x="19020" y="20635"/>
                  <a:pt x="19029" y="20385"/>
                </a:cubicBezTo>
                <a:cubicBezTo>
                  <a:pt x="20795" y="20349"/>
                  <a:pt x="22517" y="20305"/>
                  <a:pt x="24141" y="20269"/>
                </a:cubicBezTo>
                <a:close/>
                <a:moveTo>
                  <a:pt x="55953" y="19306"/>
                </a:moveTo>
                <a:cubicBezTo>
                  <a:pt x="57532" y="19368"/>
                  <a:pt x="59102" y="19439"/>
                  <a:pt x="60726" y="19457"/>
                </a:cubicBezTo>
                <a:cubicBezTo>
                  <a:pt x="60868" y="21411"/>
                  <a:pt x="61065" y="23302"/>
                  <a:pt x="61297" y="25158"/>
                </a:cubicBezTo>
                <a:cubicBezTo>
                  <a:pt x="59620" y="25265"/>
                  <a:pt x="57809" y="25265"/>
                  <a:pt x="56051" y="25265"/>
                </a:cubicBezTo>
                <a:cubicBezTo>
                  <a:pt x="56033" y="23267"/>
                  <a:pt x="56015" y="21277"/>
                  <a:pt x="55944" y="19332"/>
                </a:cubicBezTo>
                <a:cubicBezTo>
                  <a:pt x="55944" y="19323"/>
                  <a:pt x="55944" y="19306"/>
                  <a:pt x="55953" y="19306"/>
                </a:cubicBezTo>
                <a:close/>
                <a:moveTo>
                  <a:pt x="50913" y="19199"/>
                </a:moveTo>
                <a:cubicBezTo>
                  <a:pt x="52501" y="19199"/>
                  <a:pt x="54044" y="19243"/>
                  <a:pt x="55587" y="19297"/>
                </a:cubicBezTo>
                <a:cubicBezTo>
                  <a:pt x="55659" y="21250"/>
                  <a:pt x="55676" y="23258"/>
                  <a:pt x="55694" y="25265"/>
                </a:cubicBezTo>
                <a:cubicBezTo>
                  <a:pt x="54178" y="25309"/>
                  <a:pt x="52634" y="25327"/>
                  <a:pt x="51127" y="25390"/>
                </a:cubicBezTo>
                <a:cubicBezTo>
                  <a:pt x="51109" y="23284"/>
                  <a:pt x="51064" y="21197"/>
                  <a:pt x="50904" y="19234"/>
                </a:cubicBezTo>
                <a:cubicBezTo>
                  <a:pt x="50895" y="19216"/>
                  <a:pt x="50895" y="19199"/>
                  <a:pt x="50913" y="19199"/>
                </a:cubicBezTo>
                <a:close/>
                <a:moveTo>
                  <a:pt x="29796" y="20135"/>
                </a:moveTo>
                <a:cubicBezTo>
                  <a:pt x="29814" y="20564"/>
                  <a:pt x="29832" y="21018"/>
                  <a:pt x="29850" y="21473"/>
                </a:cubicBezTo>
                <a:cubicBezTo>
                  <a:pt x="29904" y="22838"/>
                  <a:pt x="29966" y="24319"/>
                  <a:pt x="29993" y="25461"/>
                </a:cubicBezTo>
                <a:cubicBezTo>
                  <a:pt x="28333" y="25372"/>
                  <a:pt x="26371" y="25274"/>
                  <a:pt x="24230" y="25176"/>
                </a:cubicBezTo>
                <a:cubicBezTo>
                  <a:pt x="24239" y="24890"/>
                  <a:pt x="24257" y="24578"/>
                  <a:pt x="24274" y="24257"/>
                </a:cubicBezTo>
                <a:cubicBezTo>
                  <a:pt x="24355" y="22910"/>
                  <a:pt x="24435" y="21331"/>
                  <a:pt x="24524" y="20260"/>
                </a:cubicBezTo>
                <a:cubicBezTo>
                  <a:pt x="26469" y="20207"/>
                  <a:pt x="28262" y="20171"/>
                  <a:pt x="29796" y="20135"/>
                </a:cubicBezTo>
                <a:close/>
                <a:moveTo>
                  <a:pt x="50538" y="19199"/>
                </a:moveTo>
                <a:cubicBezTo>
                  <a:pt x="50716" y="21170"/>
                  <a:pt x="50743" y="23284"/>
                  <a:pt x="50779" y="25408"/>
                </a:cubicBezTo>
                <a:cubicBezTo>
                  <a:pt x="49280" y="25488"/>
                  <a:pt x="47755" y="25541"/>
                  <a:pt x="46238" y="25604"/>
                </a:cubicBezTo>
                <a:cubicBezTo>
                  <a:pt x="46086" y="23499"/>
                  <a:pt x="45854" y="21473"/>
                  <a:pt x="45756" y="19315"/>
                </a:cubicBezTo>
                <a:cubicBezTo>
                  <a:pt x="47335" y="19261"/>
                  <a:pt x="48905" y="19199"/>
                  <a:pt x="50538" y="19199"/>
                </a:cubicBezTo>
                <a:close/>
                <a:moveTo>
                  <a:pt x="35105" y="19966"/>
                </a:moveTo>
                <a:cubicBezTo>
                  <a:pt x="35158" y="21857"/>
                  <a:pt x="35220" y="23793"/>
                  <a:pt x="35212" y="25720"/>
                </a:cubicBezTo>
                <a:cubicBezTo>
                  <a:pt x="34846" y="25702"/>
                  <a:pt x="33044" y="25613"/>
                  <a:pt x="30376" y="25479"/>
                </a:cubicBezTo>
                <a:cubicBezTo>
                  <a:pt x="30350" y="24328"/>
                  <a:pt x="30287" y="22838"/>
                  <a:pt x="30234" y="21465"/>
                </a:cubicBezTo>
                <a:cubicBezTo>
                  <a:pt x="30216" y="21001"/>
                  <a:pt x="30198" y="20555"/>
                  <a:pt x="30189" y="20126"/>
                </a:cubicBezTo>
                <a:cubicBezTo>
                  <a:pt x="33115" y="20064"/>
                  <a:pt x="35015" y="20019"/>
                  <a:pt x="35096" y="20019"/>
                </a:cubicBezTo>
                <a:lnTo>
                  <a:pt x="35096" y="19966"/>
                </a:lnTo>
                <a:close/>
                <a:moveTo>
                  <a:pt x="45399" y="19332"/>
                </a:moveTo>
                <a:cubicBezTo>
                  <a:pt x="45498" y="21491"/>
                  <a:pt x="45738" y="23516"/>
                  <a:pt x="45890" y="25622"/>
                </a:cubicBezTo>
                <a:cubicBezTo>
                  <a:pt x="44347" y="25729"/>
                  <a:pt x="42794" y="25809"/>
                  <a:pt x="41189" y="25845"/>
                </a:cubicBezTo>
                <a:cubicBezTo>
                  <a:pt x="41126" y="23686"/>
                  <a:pt x="40885" y="21696"/>
                  <a:pt x="40805" y="19564"/>
                </a:cubicBezTo>
                <a:cubicBezTo>
                  <a:pt x="42357" y="19520"/>
                  <a:pt x="43856" y="19404"/>
                  <a:pt x="45399" y="19332"/>
                </a:cubicBezTo>
                <a:close/>
                <a:moveTo>
                  <a:pt x="40448" y="19582"/>
                </a:moveTo>
                <a:cubicBezTo>
                  <a:pt x="40537" y="21714"/>
                  <a:pt x="40769" y="23695"/>
                  <a:pt x="40832" y="25854"/>
                </a:cubicBezTo>
                <a:cubicBezTo>
                  <a:pt x="40150" y="25871"/>
                  <a:pt x="39455" y="25884"/>
                  <a:pt x="38763" y="25884"/>
                </a:cubicBezTo>
                <a:cubicBezTo>
                  <a:pt x="37664" y="25884"/>
                  <a:pt x="36576" y="25851"/>
                  <a:pt x="35568" y="25747"/>
                </a:cubicBezTo>
                <a:cubicBezTo>
                  <a:pt x="35568" y="23775"/>
                  <a:pt x="35506" y="21812"/>
                  <a:pt x="35470" y="19921"/>
                </a:cubicBezTo>
                <a:cubicBezTo>
                  <a:pt x="37049" y="19725"/>
                  <a:pt x="38735" y="19645"/>
                  <a:pt x="40448" y="19582"/>
                </a:cubicBezTo>
                <a:close/>
                <a:moveTo>
                  <a:pt x="1526" y="24533"/>
                </a:moveTo>
                <a:cubicBezTo>
                  <a:pt x="3256" y="24596"/>
                  <a:pt x="5228" y="24676"/>
                  <a:pt x="7315" y="24765"/>
                </a:cubicBezTo>
                <a:cubicBezTo>
                  <a:pt x="7351" y="25800"/>
                  <a:pt x="7369" y="26665"/>
                  <a:pt x="7351" y="27112"/>
                </a:cubicBezTo>
                <a:cubicBezTo>
                  <a:pt x="7342" y="27477"/>
                  <a:pt x="7307" y="28173"/>
                  <a:pt x="7253" y="29047"/>
                </a:cubicBezTo>
                <a:cubicBezTo>
                  <a:pt x="5032" y="29021"/>
                  <a:pt x="3007" y="28994"/>
                  <a:pt x="1356" y="28985"/>
                </a:cubicBezTo>
                <a:cubicBezTo>
                  <a:pt x="1365" y="27852"/>
                  <a:pt x="1374" y="26942"/>
                  <a:pt x="1401" y="26541"/>
                </a:cubicBezTo>
                <a:cubicBezTo>
                  <a:pt x="1436" y="26130"/>
                  <a:pt x="1481" y="25399"/>
                  <a:pt x="1526" y="24533"/>
                </a:cubicBezTo>
                <a:close/>
                <a:moveTo>
                  <a:pt x="68997" y="25170"/>
                </a:moveTo>
                <a:cubicBezTo>
                  <a:pt x="69422" y="25170"/>
                  <a:pt x="69848" y="25177"/>
                  <a:pt x="70271" y="25194"/>
                </a:cubicBezTo>
                <a:cubicBezTo>
                  <a:pt x="70298" y="26460"/>
                  <a:pt x="70343" y="27718"/>
                  <a:pt x="70450" y="28914"/>
                </a:cubicBezTo>
                <a:cubicBezTo>
                  <a:pt x="68969" y="28914"/>
                  <a:pt x="67550" y="28985"/>
                  <a:pt x="66150" y="29074"/>
                </a:cubicBezTo>
                <a:cubicBezTo>
                  <a:pt x="65936" y="27834"/>
                  <a:pt x="65757" y="26567"/>
                  <a:pt x="65606" y="25274"/>
                </a:cubicBezTo>
                <a:cubicBezTo>
                  <a:pt x="66700" y="25222"/>
                  <a:pt x="67847" y="25170"/>
                  <a:pt x="68997" y="25170"/>
                </a:cubicBezTo>
                <a:close/>
                <a:moveTo>
                  <a:pt x="7699" y="24783"/>
                </a:moveTo>
                <a:lnTo>
                  <a:pt x="7699" y="24783"/>
                </a:lnTo>
                <a:cubicBezTo>
                  <a:pt x="9376" y="24855"/>
                  <a:pt x="11134" y="24935"/>
                  <a:pt x="12909" y="25015"/>
                </a:cubicBezTo>
                <a:cubicBezTo>
                  <a:pt x="12918" y="25122"/>
                  <a:pt x="12936" y="25211"/>
                  <a:pt x="12945" y="25283"/>
                </a:cubicBezTo>
                <a:cubicBezTo>
                  <a:pt x="13043" y="25889"/>
                  <a:pt x="13007" y="27370"/>
                  <a:pt x="12971" y="28673"/>
                </a:cubicBezTo>
                <a:cubicBezTo>
                  <a:pt x="12971" y="28842"/>
                  <a:pt x="12971" y="29003"/>
                  <a:pt x="12962" y="29154"/>
                </a:cubicBezTo>
                <a:cubicBezTo>
                  <a:pt x="11125" y="29119"/>
                  <a:pt x="9332" y="29083"/>
                  <a:pt x="7637" y="29056"/>
                </a:cubicBezTo>
                <a:cubicBezTo>
                  <a:pt x="7690" y="28182"/>
                  <a:pt x="7726" y="27495"/>
                  <a:pt x="7735" y="27120"/>
                </a:cubicBezTo>
                <a:cubicBezTo>
                  <a:pt x="7753" y="26674"/>
                  <a:pt x="7735" y="25809"/>
                  <a:pt x="7699" y="24783"/>
                </a:cubicBezTo>
                <a:close/>
                <a:moveTo>
                  <a:pt x="65258" y="25283"/>
                </a:moveTo>
                <a:cubicBezTo>
                  <a:pt x="65409" y="26576"/>
                  <a:pt x="65579" y="27852"/>
                  <a:pt x="65793" y="29083"/>
                </a:cubicBezTo>
                <a:cubicBezTo>
                  <a:pt x="64597" y="29137"/>
                  <a:pt x="63384" y="29181"/>
                  <a:pt x="62153" y="29208"/>
                </a:cubicBezTo>
                <a:cubicBezTo>
                  <a:pt x="62010" y="27959"/>
                  <a:pt x="61832" y="26746"/>
                  <a:pt x="61698" y="25488"/>
                </a:cubicBezTo>
                <a:cubicBezTo>
                  <a:pt x="62867" y="25417"/>
                  <a:pt x="64053" y="25345"/>
                  <a:pt x="65231" y="25283"/>
                </a:cubicBezTo>
                <a:close/>
                <a:moveTo>
                  <a:pt x="61323" y="25515"/>
                </a:moveTo>
                <a:cubicBezTo>
                  <a:pt x="61350" y="25533"/>
                  <a:pt x="61350" y="25586"/>
                  <a:pt x="61350" y="25613"/>
                </a:cubicBezTo>
                <a:cubicBezTo>
                  <a:pt x="61511" y="26781"/>
                  <a:pt x="61636" y="28013"/>
                  <a:pt x="61796" y="29208"/>
                </a:cubicBezTo>
                <a:cubicBezTo>
                  <a:pt x="60756" y="29193"/>
                  <a:pt x="59693" y="29175"/>
                  <a:pt x="58636" y="29175"/>
                </a:cubicBezTo>
                <a:cubicBezTo>
                  <a:pt x="57817" y="29175"/>
                  <a:pt x="57001" y="29186"/>
                  <a:pt x="56203" y="29217"/>
                </a:cubicBezTo>
                <a:cubicBezTo>
                  <a:pt x="56131" y="28030"/>
                  <a:pt x="56069" y="26844"/>
                  <a:pt x="56051" y="25613"/>
                </a:cubicBezTo>
                <a:lnTo>
                  <a:pt x="56051" y="25613"/>
                </a:lnTo>
                <a:cubicBezTo>
                  <a:pt x="56379" y="25614"/>
                  <a:pt x="56707" y="25615"/>
                  <a:pt x="57035" y="25615"/>
                </a:cubicBezTo>
                <a:cubicBezTo>
                  <a:pt x="58497" y="25615"/>
                  <a:pt x="59946" y="25595"/>
                  <a:pt x="61323" y="25515"/>
                </a:cubicBezTo>
                <a:close/>
                <a:moveTo>
                  <a:pt x="13301" y="25033"/>
                </a:moveTo>
                <a:cubicBezTo>
                  <a:pt x="15023" y="25113"/>
                  <a:pt x="16763" y="25194"/>
                  <a:pt x="18476" y="25274"/>
                </a:cubicBezTo>
                <a:cubicBezTo>
                  <a:pt x="18449" y="25898"/>
                  <a:pt x="18386" y="26496"/>
                  <a:pt x="18333" y="27076"/>
                </a:cubicBezTo>
                <a:cubicBezTo>
                  <a:pt x="18271" y="27816"/>
                  <a:pt x="18199" y="28530"/>
                  <a:pt x="18190" y="29270"/>
                </a:cubicBezTo>
                <a:cubicBezTo>
                  <a:pt x="16576" y="29235"/>
                  <a:pt x="14952" y="29199"/>
                  <a:pt x="13346" y="29163"/>
                </a:cubicBezTo>
                <a:cubicBezTo>
                  <a:pt x="13355" y="29012"/>
                  <a:pt x="13355" y="28851"/>
                  <a:pt x="13355" y="28682"/>
                </a:cubicBezTo>
                <a:cubicBezTo>
                  <a:pt x="13391" y="27299"/>
                  <a:pt x="13426" y="25863"/>
                  <a:pt x="13328" y="25229"/>
                </a:cubicBezTo>
                <a:cubicBezTo>
                  <a:pt x="13319" y="25167"/>
                  <a:pt x="13310" y="25104"/>
                  <a:pt x="13301" y="25033"/>
                </a:cubicBezTo>
                <a:close/>
                <a:moveTo>
                  <a:pt x="55694" y="25622"/>
                </a:moveTo>
                <a:cubicBezTo>
                  <a:pt x="55712" y="26862"/>
                  <a:pt x="55783" y="28048"/>
                  <a:pt x="55855" y="29235"/>
                </a:cubicBezTo>
                <a:cubicBezTo>
                  <a:pt x="54312" y="29306"/>
                  <a:pt x="52670" y="29270"/>
                  <a:pt x="51127" y="29333"/>
                </a:cubicBezTo>
                <a:cubicBezTo>
                  <a:pt x="51100" y="28155"/>
                  <a:pt x="51145" y="26906"/>
                  <a:pt x="51136" y="25738"/>
                </a:cubicBezTo>
                <a:cubicBezTo>
                  <a:pt x="52643" y="25684"/>
                  <a:pt x="54169" y="25657"/>
                  <a:pt x="55694" y="25622"/>
                </a:cubicBezTo>
                <a:close/>
                <a:moveTo>
                  <a:pt x="18859" y="25301"/>
                </a:moveTo>
                <a:cubicBezTo>
                  <a:pt x="20563" y="25381"/>
                  <a:pt x="22240" y="25461"/>
                  <a:pt x="23819" y="25533"/>
                </a:cubicBezTo>
                <a:cubicBezTo>
                  <a:pt x="23802" y="25943"/>
                  <a:pt x="23775" y="26282"/>
                  <a:pt x="23757" y="26514"/>
                </a:cubicBezTo>
                <a:cubicBezTo>
                  <a:pt x="23721" y="26969"/>
                  <a:pt x="23712" y="28066"/>
                  <a:pt x="23712" y="29404"/>
                </a:cubicBezTo>
                <a:cubicBezTo>
                  <a:pt x="22071" y="29369"/>
                  <a:pt x="20331" y="29324"/>
                  <a:pt x="18574" y="29279"/>
                </a:cubicBezTo>
                <a:cubicBezTo>
                  <a:pt x="18583" y="28548"/>
                  <a:pt x="18654" y="27843"/>
                  <a:pt x="18717" y="27112"/>
                </a:cubicBezTo>
                <a:cubicBezTo>
                  <a:pt x="18770" y="26523"/>
                  <a:pt x="18833" y="25925"/>
                  <a:pt x="18859" y="25301"/>
                </a:cubicBezTo>
                <a:close/>
                <a:moveTo>
                  <a:pt x="50779" y="25764"/>
                </a:moveTo>
                <a:lnTo>
                  <a:pt x="50779" y="25764"/>
                </a:lnTo>
                <a:cubicBezTo>
                  <a:pt x="50806" y="26933"/>
                  <a:pt x="50743" y="28155"/>
                  <a:pt x="50779" y="29333"/>
                </a:cubicBezTo>
                <a:cubicBezTo>
                  <a:pt x="49378" y="29404"/>
                  <a:pt x="47906" y="29404"/>
                  <a:pt x="46443" y="29413"/>
                </a:cubicBezTo>
                <a:cubicBezTo>
                  <a:pt x="46399" y="28262"/>
                  <a:pt x="46327" y="27067"/>
                  <a:pt x="46274" y="25961"/>
                </a:cubicBezTo>
                <a:cubicBezTo>
                  <a:pt x="47772" y="25889"/>
                  <a:pt x="49289" y="25845"/>
                  <a:pt x="50779" y="25764"/>
                </a:cubicBezTo>
                <a:close/>
                <a:moveTo>
                  <a:pt x="45890" y="25979"/>
                </a:moveTo>
                <a:cubicBezTo>
                  <a:pt x="45926" y="26014"/>
                  <a:pt x="45926" y="26095"/>
                  <a:pt x="45926" y="26166"/>
                </a:cubicBezTo>
                <a:cubicBezTo>
                  <a:pt x="45979" y="27227"/>
                  <a:pt x="46051" y="28343"/>
                  <a:pt x="46095" y="29422"/>
                </a:cubicBezTo>
                <a:cubicBezTo>
                  <a:pt x="44604" y="29463"/>
                  <a:pt x="43159" y="29549"/>
                  <a:pt x="41627" y="29549"/>
                </a:cubicBezTo>
                <a:cubicBezTo>
                  <a:pt x="41491" y="29549"/>
                  <a:pt x="41353" y="29548"/>
                  <a:pt x="41215" y="29547"/>
                </a:cubicBezTo>
                <a:cubicBezTo>
                  <a:pt x="41215" y="28423"/>
                  <a:pt x="41224" y="27290"/>
                  <a:pt x="41198" y="26193"/>
                </a:cubicBezTo>
                <a:cubicBezTo>
                  <a:pt x="42803" y="26166"/>
                  <a:pt x="44356" y="26077"/>
                  <a:pt x="45890" y="25979"/>
                </a:cubicBezTo>
                <a:close/>
                <a:moveTo>
                  <a:pt x="24203" y="25559"/>
                </a:moveTo>
                <a:cubicBezTo>
                  <a:pt x="26362" y="25657"/>
                  <a:pt x="28333" y="25756"/>
                  <a:pt x="30002" y="25845"/>
                </a:cubicBezTo>
                <a:cubicBezTo>
                  <a:pt x="30011" y="26389"/>
                  <a:pt x="30020" y="26835"/>
                  <a:pt x="30011" y="27112"/>
                </a:cubicBezTo>
                <a:cubicBezTo>
                  <a:pt x="30002" y="27495"/>
                  <a:pt x="29957" y="28218"/>
                  <a:pt x="29904" y="29146"/>
                </a:cubicBezTo>
                <a:cubicBezTo>
                  <a:pt x="29904" y="29288"/>
                  <a:pt x="29895" y="29431"/>
                  <a:pt x="29886" y="29574"/>
                </a:cubicBezTo>
                <a:cubicBezTo>
                  <a:pt x="28209" y="29520"/>
                  <a:pt x="26228" y="29476"/>
                  <a:pt x="24096" y="29413"/>
                </a:cubicBezTo>
                <a:cubicBezTo>
                  <a:pt x="24096" y="28084"/>
                  <a:pt x="24105" y="26996"/>
                  <a:pt x="24141" y="26541"/>
                </a:cubicBezTo>
                <a:cubicBezTo>
                  <a:pt x="24158" y="26309"/>
                  <a:pt x="24185" y="25970"/>
                  <a:pt x="24203" y="25559"/>
                </a:cubicBezTo>
                <a:close/>
                <a:moveTo>
                  <a:pt x="30385" y="25863"/>
                </a:moveTo>
                <a:lnTo>
                  <a:pt x="30385" y="25863"/>
                </a:lnTo>
                <a:cubicBezTo>
                  <a:pt x="33088" y="25996"/>
                  <a:pt x="34908" y="26095"/>
                  <a:pt x="35203" y="26112"/>
                </a:cubicBezTo>
                <a:cubicBezTo>
                  <a:pt x="35185" y="27299"/>
                  <a:pt x="35131" y="28521"/>
                  <a:pt x="35149" y="29716"/>
                </a:cubicBezTo>
                <a:cubicBezTo>
                  <a:pt x="34667" y="29708"/>
                  <a:pt x="32856" y="29654"/>
                  <a:pt x="30269" y="29583"/>
                </a:cubicBezTo>
                <a:cubicBezTo>
                  <a:pt x="30278" y="29440"/>
                  <a:pt x="30287" y="29297"/>
                  <a:pt x="30287" y="29163"/>
                </a:cubicBezTo>
                <a:cubicBezTo>
                  <a:pt x="30341" y="28236"/>
                  <a:pt x="30385" y="27504"/>
                  <a:pt x="30394" y="27120"/>
                </a:cubicBezTo>
                <a:cubicBezTo>
                  <a:pt x="30403" y="26844"/>
                  <a:pt x="30403" y="26407"/>
                  <a:pt x="30385" y="25863"/>
                </a:cubicBezTo>
                <a:close/>
                <a:moveTo>
                  <a:pt x="35568" y="26103"/>
                </a:moveTo>
                <a:cubicBezTo>
                  <a:pt x="36562" y="26207"/>
                  <a:pt x="37648" y="26237"/>
                  <a:pt x="38742" y="26237"/>
                </a:cubicBezTo>
                <a:cubicBezTo>
                  <a:pt x="39446" y="26237"/>
                  <a:pt x="40153" y="26224"/>
                  <a:pt x="40841" y="26210"/>
                </a:cubicBezTo>
                <a:cubicBezTo>
                  <a:pt x="40868" y="27299"/>
                  <a:pt x="40859" y="28432"/>
                  <a:pt x="40868" y="29556"/>
                </a:cubicBezTo>
                <a:cubicBezTo>
                  <a:pt x="39057" y="29592"/>
                  <a:pt x="37335" y="29716"/>
                  <a:pt x="35506" y="29734"/>
                </a:cubicBezTo>
                <a:cubicBezTo>
                  <a:pt x="35479" y="28521"/>
                  <a:pt x="35542" y="27335"/>
                  <a:pt x="35559" y="26130"/>
                </a:cubicBezTo>
                <a:cubicBezTo>
                  <a:pt x="35559" y="26121"/>
                  <a:pt x="35559" y="26103"/>
                  <a:pt x="35568" y="26103"/>
                </a:cubicBezTo>
                <a:close/>
                <a:moveTo>
                  <a:pt x="1356" y="29369"/>
                </a:moveTo>
                <a:cubicBezTo>
                  <a:pt x="2998" y="29377"/>
                  <a:pt x="5014" y="29404"/>
                  <a:pt x="7235" y="29440"/>
                </a:cubicBezTo>
                <a:cubicBezTo>
                  <a:pt x="7155" y="30948"/>
                  <a:pt x="7075" y="32393"/>
                  <a:pt x="7030" y="33597"/>
                </a:cubicBezTo>
                <a:cubicBezTo>
                  <a:pt x="4746" y="33499"/>
                  <a:pt x="2784" y="33410"/>
                  <a:pt x="1374" y="33329"/>
                </a:cubicBezTo>
                <a:cubicBezTo>
                  <a:pt x="1365" y="32000"/>
                  <a:pt x="1356" y="30582"/>
                  <a:pt x="1356" y="29369"/>
                </a:cubicBezTo>
                <a:close/>
                <a:moveTo>
                  <a:pt x="7619" y="29440"/>
                </a:moveTo>
                <a:cubicBezTo>
                  <a:pt x="9314" y="29476"/>
                  <a:pt x="11116" y="29502"/>
                  <a:pt x="12954" y="29547"/>
                </a:cubicBezTo>
                <a:cubicBezTo>
                  <a:pt x="12945" y="30270"/>
                  <a:pt x="12936" y="30894"/>
                  <a:pt x="12971" y="31233"/>
                </a:cubicBezTo>
                <a:cubicBezTo>
                  <a:pt x="13007" y="31599"/>
                  <a:pt x="13007" y="32643"/>
                  <a:pt x="12989" y="33838"/>
                </a:cubicBezTo>
                <a:cubicBezTo>
                  <a:pt x="11027" y="33767"/>
                  <a:pt x="9135" y="33686"/>
                  <a:pt x="7414" y="33615"/>
                </a:cubicBezTo>
                <a:cubicBezTo>
                  <a:pt x="7467" y="32250"/>
                  <a:pt x="7547" y="30680"/>
                  <a:pt x="7619" y="29440"/>
                </a:cubicBezTo>
                <a:close/>
                <a:moveTo>
                  <a:pt x="13337" y="29556"/>
                </a:moveTo>
                <a:cubicBezTo>
                  <a:pt x="14943" y="29583"/>
                  <a:pt x="16576" y="29618"/>
                  <a:pt x="18190" y="29663"/>
                </a:cubicBezTo>
                <a:cubicBezTo>
                  <a:pt x="18190" y="29859"/>
                  <a:pt x="18199" y="30064"/>
                  <a:pt x="18208" y="30278"/>
                </a:cubicBezTo>
                <a:cubicBezTo>
                  <a:pt x="18262" y="31313"/>
                  <a:pt x="18378" y="32518"/>
                  <a:pt x="18485" y="33677"/>
                </a:cubicBezTo>
                <a:cubicBezTo>
                  <a:pt x="18502" y="33802"/>
                  <a:pt x="18511" y="33927"/>
                  <a:pt x="18520" y="34052"/>
                </a:cubicBezTo>
                <a:cubicBezTo>
                  <a:pt x="16799" y="33981"/>
                  <a:pt x="15068" y="33918"/>
                  <a:pt x="13373" y="33856"/>
                </a:cubicBezTo>
                <a:cubicBezTo>
                  <a:pt x="13391" y="32616"/>
                  <a:pt x="13391" y="31581"/>
                  <a:pt x="13355" y="31197"/>
                </a:cubicBezTo>
                <a:cubicBezTo>
                  <a:pt x="13319" y="30876"/>
                  <a:pt x="13328" y="30261"/>
                  <a:pt x="13337" y="29556"/>
                </a:cubicBezTo>
                <a:close/>
                <a:moveTo>
                  <a:pt x="18574" y="29672"/>
                </a:moveTo>
                <a:lnTo>
                  <a:pt x="18574" y="29672"/>
                </a:lnTo>
                <a:cubicBezTo>
                  <a:pt x="20331" y="29708"/>
                  <a:pt x="22071" y="29752"/>
                  <a:pt x="23712" y="29797"/>
                </a:cubicBezTo>
                <a:cubicBezTo>
                  <a:pt x="23712" y="31197"/>
                  <a:pt x="23721" y="32812"/>
                  <a:pt x="23739" y="34239"/>
                </a:cubicBezTo>
                <a:cubicBezTo>
                  <a:pt x="22178" y="34186"/>
                  <a:pt x="20554" y="34123"/>
                  <a:pt x="18913" y="34061"/>
                </a:cubicBezTo>
                <a:cubicBezTo>
                  <a:pt x="18895" y="33918"/>
                  <a:pt x="18886" y="33784"/>
                  <a:pt x="18868" y="33642"/>
                </a:cubicBezTo>
                <a:cubicBezTo>
                  <a:pt x="18761" y="32482"/>
                  <a:pt x="18645" y="31287"/>
                  <a:pt x="18592" y="30261"/>
                </a:cubicBezTo>
                <a:cubicBezTo>
                  <a:pt x="18583" y="30055"/>
                  <a:pt x="18574" y="29859"/>
                  <a:pt x="18574" y="29672"/>
                </a:cubicBezTo>
                <a:close/>
                <a:moveTo>
                  <a:pt x="24096" y="29806"/>
                </a:moveTo>
                <a:cubicBezTo>
                  <a:pt x="26228" y="29859"/>
                  <a:pt x="28191" y="29913"/>
                  <a:pt x="29859" y="29957"/>
                </a:cubicBezTo>
                <a:cubicBezTo>
                  <a:pt x="29770" y="31643"/>
                  <a:pt x="29689" y="33231"/>
                  <a:pt x="29663" y="34445"/>
                </a:cubicBezTo>
                <a:cubicBezTo>
                  <a:pt x="28021" y="34391"/>
                  <a:pt x="26139" y="34320"/>
                  <a:pt x="24123" y="34248"/>
                </a:cubicBezTo>
                <a:cubicBezTo>
                  <a:pt x="24114" y="32830"/>
                  <a:pt x="24096" y="31206"/>
                  <a:pt x="24096" y="29806"/>
                </a:cubicBezTo>
                <a:close/>
                <a:moveTo>
                  <a:pt x="30251" y="29966"/>
                </a:moveTo>
                <a:cubicBezTo>
                  <a:pt x="32981" y="30038"/>
                  <a:pt x="34846" y="30091"/>
                  <a:pt x="35167" y="30100"/>
                </a:cubicBezTo>
                <a:cubicBezTo>
                  <a:pt x="35220" y="31670"/>
                  <a:pt x="35390" y="33160"/>
                  <a:pt x="35497" y="34641"/>
                </a:cubicBezTo>
                <a:cubicBezTo>
                  <a:pt x="35435" y="34641"/>
                  <a:pt x="35336" y="34641"/>
                  <a:pt x="35203" y="34632"/>
                </a:cubicBezTo>
                <a:cubicBezTo>
                  <a:pt x="35113" y="34623"/>
                  <a:pt x="35033" y="34614"/>
                  <a:pt x="34953" y="34605"/>
                </a:cubicBezTo>
                <a:lnTo>
                  <a:pt x="34953" y="34623"/>
                </a:lnTo>
                <a:cubicBezTo>
                  <a:pt x="34070" y="34596"/>
                  <a:pt x="32321" y="34534"/>
                  <a:pt x="30046" y="34453"/>
                </a:cubicBezTo>
                <a:cubicBezTo>
                  <a:pt x="30082" y="33115"/>
                  <a:pt x="30171" y="31385"/>
                  <a:pt x="30251" y="29966"/>
                </a:cubicBezTo>
                <a:close/>
                <a:moveTo>
                  <a:pt x="70485" y="29270"/>
                </a:moveTo>
                <a:cubicBezTo>
                  <a:pt x="70646" y="31064"/>
                  <a:pt x="70887" y="32848"/>
                  <a:pt x="70985" y="34677"/>
                </a:cubicBezTo>
                <a:cubicBezTo>
                  <a:pt x="69727" y="34739"/>
                  <a:pt x="68532" y="34864"/>
                  <a:pt x="67229" y="34882"/>
                </a:cubicBezTo>
                <a:cubicBezTo>
                  <a:pt x="66917" y="33035"/>
                  <a:pt x="66516" y="31278"/>
                  <a:pt x="66212" y="29422"/>
                </a:cubicBezTo>
                <a:cubicBezTo>
                  <a:pt x="67595" y="29333"/>
                  <a:pt x="69013" y="29270"/>
                  <a:pt x="70485" y="29270"/>
                </a:cubicBezTo>
                <a:close/>
                <a:moveTo>
                  <a:pt x="40876" y="29913"/>
                </a:moveTo>
                <a:cubicBezTo>
                  <a:pt x="40903" y="31661"/>
                  <a:pt x="40939" y="33410"/>
                  <a:pt x="41055" y="35078"/>
                </a:cubicBezTo>
                <a:cubicBezTo>
                  <a:pt x="39253" y="35024"/>
                  <a:pt x="37558" y="34855"/>
                  <a:pt x="35863" y="34694"/>
                </a:cubicBezTo>
                <a:cubicBezTo>
                  <a:pt x="35738" y="33169"/>
                  <a:pt x="35577" y="31679"/>
                  <a:pt x="35515" y="30091"/>
                </a:cubicBezTo>
                <a:cubicBezTo>
                  <a:pt x="37344" y="30073"/>
                  <a:pt x="39065" y="29948"/>
                  <a:pt x="40876" y="29913"/>
                </a:cubicBezTo>
                <a:close/>
                <a:moveTo>
                  <a:pt x="65802" y="29431"/>
                </a:moveTo>
                <a:cubicBezTo>
                  <a:pt x="65864" y="29440"/>
                  <a:pt x="65838" y="29440"/>
                  <a:pt x="65855" y="29485"/>
                </a:cubicBezTo>
                <a:cubicBezTo>
                  <a:pt x="65873" y="29538"/>
                  <a:pt x="65900" y="29690"/>
                  <a:pt x="65909" y="29743"/>
                </a:cubicBezTo>
                <a:cubicBezTo>
                  <a:pt x="66212" y="31483"/>
                  <a:pt x="66578" y="33187"/>
                  <a:pt x="66863" y="34900"/>
                </a:cubicBezTo>
                <a:cubicBezTo>
                  <a:pt x="65445" y="34944"/>
                  <a:pt x="64044" y="35016"/>
                  <a:pt x="62662" y="35087"/>
                </a:cubicBezTo>
                <a:cubicBezTo>
                  <a:pt x="62537" y="33213"/>
                  <a:pt x="62394" y="31349"/>
                  <a:pt x="62189" y="29556"/>
                </a:cubicBezTo>
                <a:cubicBezTo>
                  <a:pt x="63090" y="29556"/>
                  <a:pt x="63982" y="29493"/>
                  <a:pt x="64883" y="29476"/>
                </a:cubicBezTo>
                <a:cubicBezTo>
                  <a:pt x="65177" y="29467"/>
                  <a:pt x="65472" y="29467"/>
                  <a:pt x="65766" y="29449"/>
                </a:cubicBezTo>
                <a:cubicBezTo>
                  <a:pt x="65784" y="29440"/>
                  <a:pt x="65784" y="29431"/>
                  <a:pt x="65802" y="29431"/>
                </a:cubicBezTo>
                <a:close/>
                <a:moveTo>
                  <a:pt x="46104" y="29779"/>
                </a:moveTo>
                <a:cubicBezTo>
                  <a:pt x="46176" y="31581"/>
                  <a:pt x="46309" y="33329"/>
                  <a:pt x="46407" y="35114"/>
                </a:cubicBezTo>
                <a:cubicBezTo>
                  <a:pt x="45340" y="35114"/>
                  <a:pt x="44261" y="35143"/>
                  <a:pt x="43193" y="35143"/>
                </a:cubicBezTo>
                <a:cubicBezTo>
                  <a:pt x="42592" y="35143"/>
                  <a:pt x="41994" y="35134"/>
                  <a:pt x="41403" y="35105"/>
                </a:cubicBezTo>
                <a:cubicBezTo>
                  <a:pt x="41296" y="33419"/>
                  <a:pt x="41260" y="31670"/>
                  <a:pt x="41224" y="29913"/>
                </a:cubicBezTo>
                <a:cubicBezTo>
                  <a:pt x="42893" y="29904"/>
                  <a:pt x="44481" y="29823"/>
                  <a:pt x="46104" y="29779"/>
                </a:cubicBezTo>
                <a:close/>
                <a:moveTo>
                  <a:pt x="50779" y="29690"/>
                </a:moveTo>
                <a:cubicBezTo>
                  <a:pt x="50814" y="31536"/>
                  <a:pt x="50913" y="33329"/>
                  <a:pt x="50975" y="35149"/>
                </a:cubicBezTo>
                <a:cubicBezTo>
                  <a:pt x="50780" y="35151"/>
                  <a:pt x="50586" y="35151"/>
                  <a:pt x="50392" y="35151"/>
                </a:cubicBezTo>
                <a:cubicBezTo>
                  <a:pt x="49167" y="35151"/>
                  <a:pt x="47965" y="35129"/>
                  <a:pt x="46755" y="35114"/>
                </a:cubicBezTo>
                <a:cubicBezTo>
                  <a:pt x="46675" y="33321"/>
                  <a:pt x="46515" y="31554"/>
                  <a:pt x="46470" y="29770"/>
                </a:cubicBezTo>
                <a:lnTo>
                  <a:pt x="46470" y="29770"/>
                </a:lnTo>
                <a:cubicBezTo>
                  <a:pt x="46598" y="29771"/>
                  <a:pt x="46726" y="29771"/>
                  <a:pt x="46853" y="29771"/>
                </a:cubicBezTo>
                <a:cubicBezTo>
                  <a:pt x="48189" y="29771"/>
                  <a:pt x="49484" y="29730"/>
                  <a:pt x="50779" y="29690"/>
                </a:cubicBezTo>
                <a:close/>
                <a:moveTo>
                  <a:pt x="55873" y="29592"/>
                </a:moveTo>
                <a:cubicBezTo>
                  <a:pt x="55998" y="31394"/>
                  <a:pt x="55980" y="33338"/>
                  <a:pt x="56007" y="35247"/>
                </a:cubicBezTo>
                <a:cubicBezTo>
                  <a:pt x="54499" y="35167"/>
                  <a:pt x="52929" y="35149"/>
                  <a:pt x="51332" y="35149"/>
                </a:cubicBezTo>
                <a:cubicBezTo>
                  <a:pt x="51252" y="33347"/>
                  <a:pt x="51180" y="31527"/>
                  <a:pt x="51127" y="29681"/>
                </a:cubicBezTo>
                <a:cubicBezTo>
                  <a:pt x="52679" y="29627"/>
                  <a:pt x="54329" y="29654"/>
                  <a:pt x="55873" y="29592"/>
                </a:cubicBezTo>
                <a:close/>
                <a:moveTo>
                  <a:pt x="58533" y="29526"/>
                </a:moveTo>
                <a:cubicBezTo>
                  <a:pt x="59634" y="29526"/>
                  <a:pt x="60745" y="29545"/>
                  <a:pt x="61841" y="29556"/>
                </a:cubicBezTo>
                <a:cubicBezTo>
                  <a:pt x="62037" y="31367"/>
                  <a:pt x="62180" y="33231"/>
                  <a:pt x="62305" y="35114"/>
                </a:cubicBezTo>
                <a:cubicBezTo>
                  <a:pt x="60518" y="35196"/>
                  <a:pt x="58654" y="35248"/>
                  <a:pt x="56799" y="35248"/>
                </a:cubicBezTo>
                <a:cubicBezTo>
                  <a:pt x="56653" y="35248"/>
                  <a:pt x="56508" y="35248"/>
                  <a:pt x="56363" y="35247"/>
                </a:cubicBezTo>
                <a:cubicBezTo>
                  <a:pt x="56346" y="33329"/>
                  <a:pt x="56337" y="31358"/>
                  <a:pt x="56238" y="29565"/>
                </a:cubicBezTo>
                <a:cubicBezTo>
                  <a:pt x="56993" y="29535"/>
                  <a:pt x="57760" y="29526"/>
                  <a:pt x="58533" y="29526"/>
                </a:cubicBezTo>
                <a:close/>
                <a:moveTo>
                  <a:pt x="71012" y="35024"/>
                </a:moveTo>
                <a:cubicBezTo>
                  <a:pt x="71056" y="35961"/>
                  <a:pt x="71074" y="36925"/>
                  <a:pt x="71101" y="37879"/>
                </a:cubicBezTo>
                <a:cubicBezTo>
                  <a:pt x="69959" y="37959"/>
                  <a:pt x="68853" y="38066"/>
                  <a:pt x="67747" y="38174"/>
                </a:cubicBezTo>
                <a:cubicBezTo>
                  <a:pt x="67577" y="37210"/>
                  <a:pt x="67425" y="36238"/>
                  <a:pt x="67292" y="35239"/>
                </a:cubicBezTo>
                <a:cubicBezTo>
                  <a:pt x="68576" y="35212"/>
                  <a:pt x="69763" y="35087"/>
                  <a:pt x="71012" y="35024"/>
                </a:cubicBezTo>
                <a:close/>
                <a:moveTo>
                  <a:pt x="66917" y="35247"/>
                </a:moveTo>
                <a:cubicBezTo>
                  <a:pt x="66926" y="35247"/>
                  <a:pt x="66926" y="35247"/>
                  <a:pt x="66926" y="35256"/>
                </a:cubicBezTo>
                <a:cubicBezTo>
                  <a:pt x="67078" y="36247"/>
                  <a:pt x="67220" y="37246"/>
                  <a:pt x="67390" y="38218"/>
                </a:cubicBezTo>
                <a:cubicBezTo>
                  <a:pt x="65900" y="38361"/>
                  <a:pt x="64428" y="38530"/>
                  <a:pt x="62947" y="38682"/>
                </a:cubicBezTo>
                <a:cubicBezTo>
                  <a:pt x="62858" y="37612"/>
                  <a:pt x="62751" y="36550"/>
                  <a:pt x="62688" y="35444"/>
                </a:cubicBezTo>
                <a:cubicBezTo>
                  <a:pt x="64080" y="35363"/>
                  <a:pt x="65507" y="35310"/>
                  <a:pt x="66917" y="35247"/>
                </a:cubicBezTo>
                <a:close/>
                <a:moveTo>
                  <a:pt x="62314" y="35462"/>
                </a:moveTo>
                <a:cubicBezTo>
                  <a:pt x="62358" y="35479"/>
                  <a:pt x="62332" y="35533"/>
                  <a:pt x="62340" y="35560"/>
                </a:cubicBezTo>
                <a:cubicBezTo>
                  <a:pt x="62385" y="36050"/>
                  <a:pt x="62403" y="36586"/>
                  <a:pt x="62448" y="37094"/>
                </a:cubicBezTo>
                <a:cubicBezTo>
                  <a:pt x="62501" y="37638"/>
                  <a:pt x="62555" y="38182"/>
                  <a:pt x="62599" y="38709"/>
                </a:cubicBezTo>
                <a:cubicBezTo>
                  <a:pt x="60610" y="38869"/>
                  <a:pt x="58495" y="38905"/>
                  <a:pt x="56426" y="38976"/>
                </a:cubicBezTo>
                <a:cubicBezTo>
                  <a:pt x="56417" y="37843"/>
                  <a:pt x="56399" y="36719"/>
                  <a:pt x="56372" y="35613"/>
                </a:cubicBezTo>
                <a:cubicBezTo>
                  <a:pt x="58388" y="35604"/>
                  <a:pt x="60387" y="35560"/>
                  <a:pt x="62314" y="35462"/>
                </a:cubicBezTo>
                <a:close/>
                <a:moveTo>
                  <a:pt x="51368" y="35506"/>
                </a:moveTo>
                <a:cubicBezTo>
                  <a:pt x="52938" y="35515"/>
                  <a:pt x="54517" y="35515"/>
                  <a:pt x="56015" y="35595"/>
                </a:cubicBezTo>
                <a:cubicBezTo>
                  <a:pt x="56042" y="36719"/>
                  <a:pt x="56060" y="37843"/>
                  <a:pt x="56069" y="38976"/>
                </a:cubicBezTo>
                <a:cubicBezTo>
                  <a:pt x="54561" y="38985"/>
                  <a:pt x="53027" y="38968"/>
                  <a:pt x="51573" y="39039"/>
                </a:cubicBezTo>
                <a:cubicBezTo>
                  <a:pt x="51448" y="37915"/>
                  <a:pt x="51403" y="36719"/>
                  <a:pt x="51350" y="35533"/>
                </a:cubicBezTo>
                <a:cubicBezTo>
                  <a:pt x="51350" y="35515"/>
                  <a:pt x="51350" y="35506"/>
                  <a:pt x="51368" y="35506"/>
                </a:cubicBezTo>
                <a:close/>
                <a:moveTo>
                  <a:pt x="46782" y="35462"/>
                </a:moveTo>
                <a:cubicBezTo>
                  <a:pt x="47987" y="35485"/>
                  <a:pt x="49199" y="35508"/>
                  <a:pt x="50424" y="35508"/>
                </a:cubicBezTo>
                <a:cubicBezTo>
                  <a:pt x="50613" y="35508"/>
                  <a:pt x="50803" y="35507"/>
                  <a:pt x="50993" y="35506"/>
                </a:cubicBezTo>
                <a:cubicBezTo>
                  <a:pt x="51046" y="36711"/>
                  <a:pt x="51100" y="37915"/>
                  <a:pt x="51225" y="39048"/>
                </a:cubicBezTo>
                <a:cubicBezTo>
                  <a:pt x="49780" y="39092"/>
                  <a:pt x="48317" y="39119"/>
                  <a:pt x="46836" y="39128"/>
                </a:cubicBezTo>
                <a:cubicBezTo>
                  <a:pt x="46809" y="37924"/>
                  <a:pt x="46836" y="36666"/>
                  <a:pt x="46773" y="35497"/>
                </a:cubicBezTo>
                <a:cubicBezTo>
                  <a:pt x="46764" y="35479"/>
                  <a:pt x="46764" y="35470"/>
                  <a:pt x="46782" y="35462"/>
                </a:cubicBezTo>
                <a:close/>
                <a:moveTo>
                  <a:pt x="41447" y="35453"/>
                </a:moveTo>
                <a:cubicBezTo>
                  <a:pt x="42027" y="35487"/>
                  <a:pt x="42609" y="35499"/>
                  <a:pt x="43195" y="35499"/>
                </a:cubicBezTo>
                <a:cubicBezTo>
                  <a:pt x="44260" y="35499"/>
                  <a:pt x="45334" y="35462"/>
                  <a:pt x="46416" y="35462"/>
                </a:cubicBezTo>
                <a:cubicBezTo>
                  <a:pt x="46479" y="36648"/>
                  <a:pt x="46452" y="37924"/>
                  <a:pt x="46479" y="39137"/>
                </a:cubicBezTo>
                <a:cubicBezTo>
                  <a:pt x="44864" y="39155"/>
                  <a:pt x="43214" y="39146"/>
                  <a:pt x="41590" y="39155"/>
                </a:cubicBezTo>
                <a:cubicBezTo>
                  <a:pt x="41572" y="37897"/>
                  <a:pt x="41528" y="36666"/>
                  <a:pt x="41438" y="35488"/>
                </a:cubicBezTo>
                <a:cubicBezTo>
                  <a:pt x="41430" y="35470"/>
                  <a:pt x="41430" y="35453"/>
                  <a:pt x="41447" y="35453"/>
                </a:cubicBezTo>
                <a:close/>
                <a:moveTo>
                  <a:pt x="35897" y="35053"/>
                </a:moveTo>
                <a:cubicBezTo>
                  <a:pt x="35898" y="35053"/>
                  <a:pt x="35898" y="35055"/>
                  <a:pt x="35898" y="35060"/>
                </a:cubicBezTo>
                <a:cubicBezTo>
                  <a:pt x="37602" y="35212"/>
                  <a:pt x="39297" y="35372"/>
                  <a:pt x="41082" y="35444"/>
                </a:cubicBezTo>
                <a:cubicBezTo>
                  <a:pt x="41171" y="36648"/>
                  <a:pt x="41224" y="37888"/>
                  <a:pt x="41233" y="39173"/>
                </a:cubicBezTo>
                <a:cubicBezTo>
                  <a:pt x="41086" y="39174"/>
                  <a:pt x="40938" y="39175"/>
                  <a:pt x="40791" y="39175"/>
                </a:cubicBezTo>
                <a:cubicBezTo>
                  <a:pt x="39592" y="39175"/>
                  <a:pt x="38411" y="39130"/>
                  <a:pt x="37224" y="39130"/>
                </a:cubicBezTo>
                <a:cubicBezTo>
                  <a:pt x="36851" y="39130"/>
                  <a:pt x="36478" y="39134"/>
                  <a:pt x="36104" y="39146"/>
                </a:cubicBezTo>
                <a:cubicBezTo>
                  <a:pt x="36068" y="37754"/>
                  <a:pt x="35997" y="36398"/>
                  <a:pt x="35890" y="35078"/>
                </a:cubicBezTo>
                <a:cubicBezTo>
                  <a:pt x="35890" y="35065"/>
                  <a:pt x="35894" y="35053"/>
                  <a:pt x="35897" y="35053"/>
                </a:cubicBezTo>
                <a:close/>
                <a:moveTo>
                  <a:pt x="30037" y="34846"/>
                </a:moveTo>
                <a:cubicBezTo>
                  <a:pt x="33097" y="34944"/>
                  <a:pt x="35203" y="35016"/>
                  <a:pt x="35515" y="35024"/>
                </a:cubicBezTo>
                <a:cubicBezTo>
                  <a:pt x="35524" y="35033"/>
                  <a:pt x="35533" y="35033"/>
                  <a:pt x="35542" y="35042"/>
                </a:cubicBezTo>
                <a:cubicBezTo>
                  <a:pt x="35631" y="36372"/>
                  <a:pt x="35729" y="37745"/>
                  <a:pt x="35738" y="39137"/>
                </a:cubicBezTo>
                <a:lnTo>
                  <a:pt x="34596" y="39182"/>
                </a:lnTo>
                <a:cubicBezTo>
                  <a:pt x="34534" y="39191"/>
                  <a:pt x="32803" y="39235"/>
                  <a:pt x="30207" y="39298"/>
                </a:cubicBezTo>
                <a:cubicBezTo>
                  <a:pt x="30216" y="38075"/>
                  <a:pt x="30198" y="36960"/>
                  <a:pt x="30100" y="36559"/>
                </a:cubicBezTo>
                <a:cubicBezTo>
                  <a:pt x="30037" y="36309"/>
                  <a:pt x="30028" y="35667"/>
                  <a:pt x="30037" y="34846"/>
                </a:cubicBezTo>
                <a:close/>
                <a:moveTo>
                  <a:pt x="24123" y="34632"/>
                </a:moveTo>
                <a:lnTo>
                  <a:pt x="24123" y="34632"/>
                </a:lnTo>
                <a:cubicBezTo>
                  <a:pt x="26139" y="34703"/>
                  <a:pt x="28021" y="34775"/>
                  <a:pt x="29654" y="34828"/>
                </a:cubicBezTo>
                <a:cubicBezTo>
                  <a:pt x="29645" y="35720"/>
                  <a:pt x="29663" y="36363"/>
                  <a:pt x="29725" y="36648"/>
                </a:cubicBezTo>
                <a:cubicBezTo>
                  <a:pt x="29814" y="37023"/>
                  <a:pt x="29832" y="38111"/>
                  <a:pt x="29823" y="39307"/>
                </a:cubicBezTo>
                <a:cubicBezTo>
                  <a:pt x="28182" y="39351"/>
                  <a:pt x="26219" y="39405"/>
                  <a:pt x="24141" y="39449"/>
                </a:cubicBezTo>
                <a:cubicBezTo>
                  <a:pt x="24141" y="38646"/>
                  <a:pt x="24141" y="37888"/>
                  <a:pt x="24141" y="37308"/>
                </a:cubicBezTo>
                <a:cubicBezTo>
                  <a:pt x="24141" y="36675"/>
                  <a:pt x="24132" y="35729"/>
                  <a:pt x="24123" y="34632"/>
                </a:cubicBezTo>
                <a:close/>
                <a:moveTo>
                  <a:pt x="18949" y="34445"/>
                </a:moveTo>
                <a:cubicBezTo>
                  <a:pt x="20581" y="34507"/>
                  <a:pt x="22196" y="34569"/>
                  <a:pt x="23739" y="34623"/>
                </a:cubicBezTo>
                <a:cubicBezTo>
                  <a:pt x="23739" y="34623"/>
                  <a:pt x="23739" y="34632"/>
                  <a:pt x="23739" y="34641"/>
                </a:cubicBezTo>
                <a:cubicBezTo>
                  <a:pt x="23748" y="35729"/>
                  <a:pt x="23757" y="36675"/>
                  <a:pt x="23757" y="37308"/>
                </a:cubicBezTo>
                <a:cubicBezTo>
                  <a:pt x="23757" y="37888"/>
                  <a:pt x="23757" y="38646"/>
                  <a:pt x="23757" y="39458"/>
                </a:cubicBezTo>
                <a:cubicBezTo>
                  <a:pt x="22249" y="39503"/>
                  <a:pt x="20697" y="39538"/>
                  <a:pt x="19154" y="39574"/>
                </a:cubicBezTo>
                <a:cubicBezTo>
                  <a:pt x="19163" y="38405"/>
                  <a:pt x="19154" y="37165"/>
                  <a:pt x="19109" y="36425"/>
                </a:cubicBezTo>
                <a:cubicBezTo>
                  <a:pt x="19073" y="35845"/>
                  <a:pt x="19011" y="35167"/>
                  <a:pt x="18949" y="34445"/>
                </a:cubicBezTo>
                <a:close/>
                <a:moveTo>
                  <a:pt x="13373" y="34239"/>
                </a:moveTo>
                <a:cubicBezTo>
                  <a:pt x="15077" y="34302"/>
                  <a:pt x="16825" y="34373"/>
                  <a:pt x="18565" y="34436"/>
                </a:cubicBezTo>
                <a:cubicBezTo>
                  <a:pt x="18627" y="35167"/>
                  <a:pt x="18690" y="35863"/>
                  <a:pt x="18725" y="36452"/>
                </a:cubicBezTo>
                <a:cubicBezTo>
                  <a:pt x="18770" y="37183"/>
                  <a:pt x="18779" y="38414"/>
                  <a:pt x="18770" y="39583"/>
                </a:cubicBezTo>
                <a:cubicBezTo>
                  <a:pt x="16897" y="39628"/>
                  <a:pt x="15050" y="39672"/>
                  <a:pt x="13364" y="39708"/>
                </a:cubicBezTo>
                <a:cubicBezTo>
                  <a:pt x="13364" y="39672"/>
                  <a:pt x="13355" y="39628"/>
                  <a:pt x="13355" y="39592"/>
                </a:cubicBezTo>
                <a:cubicBezTo>
                  <a:pt x="13301" y="38923"/>
                  <a:pt x="13328" y="37058"/>
                  <a:pt x="13355" y="35256"/>
                </a:cubicBezTo>
                <a:cubicBezTo>
                  <a:pt x="13364" y="34908"/>
                  <a:pt x="13364" y="34569"/>
                  <a:pt x="13373" y="34239"/>
                </a:cubicBezTo>
                <a:close/>
                <a:moveTo>
                  <a:pt x="7405" y="33999"/>
                </a:moveTo>
                <a:lnTo>
                  <a:pt x="7405" y="33999"/>
                </a:lnTo>
                <a:cubicBezTo>
                  <a:pt x="9126" y="34070"/>
                  <a:pt x="11027" y="34150"/>
                  <a:pt x="12989" y="34222"/>
                </a:cubicBezTo>
                <a:cubicBezTo>
                  <a:pt x="12980" y="34561"/>
                  <a:pt x="12980" y="34908"/>
                  <a:pt x="12971" y="35247"/>
                </a:cubicBezTo>
                <a:cubicBezTo>
                  <a:pt x="12945" y="37058"/>
                  <a:pt x="12918" y="38932"/>
                  <a:pt x="12971" y="39619"/>
                </a:cubicBezTo>
                <a:cubicBezTo>
                  <a:pt x="12971" y="39654"/>
                  <a:pt x="12980" y="39690"/>
                  <a:pt x="12980" y="39717"/>
                </a:cubicBezTo>
                <a:cubicBezTo>
                  <a:pt x="10786" y="39770"/>
                  <a:pt x="8886" y="39806"/>
                  <a:pt x="7547" y="39833"/>
                </a:cubicBezTo>
                <a:cubicBezTo>
                  <a:pt x="7565" y="38414"/>
                  <a:pt x="7556" y="37023"/>
                  <a:pt x="7440" y="36559"/>
                </a:cubicBezTo>
                <a:cubicBezTo>
                  <a:pt x="7369" y="36229"/>
                  <a:pt x="7369" y="35230"/>
                  <a:pt x="7405" y="33999"/>
                </a:cubicBezTo>
                <a:close/>
                <a:moveTo>
                  <a:pt x="1383" y="33713"/>
                </a:moveTo>
                <a:lnTo>
                  <a:pt x="1383" y="33713"/>
                </a:lnTo>
                <a:cubicBezTo>
                  <a:pt x="2784" y="33793"/>
                  <a:pt x="4746" y="33883"/>
                  <a:pt x="7021" y="33981"/>
                </a:cubicBezTo>
                <a:cubicBezTo>
                  <a:pt x="6976" y="35301"/>
                  <a:pt x="6985" y="36282"/>
                  <a:pt x="7066" y="36648"/>
                </a:cubicBezTo>
                <a:cubicBezTo>
                  <a:pt x="7173" y="37076"/>
                  <a:pt x="7182" y="38441"/>
                  <a:pt x="7164" y="39833"/>
                </a:cubicBezTo>
                <a:cubicBezTo>
                  <a:pt x="6683" y="39843"/>
                  <a:pt x="6294" y="39848"/>
                  <a:pt x="6018" y="39848"/>
                </a:cubicBezTo>
                <a:cubicBezTo>
                  <a:pt x="5824" y="39848"/>
                  <a:pt x="5685" y="39845"/>
                  <a:pt x="5612" y="39842"/>
                </a:cubicBezTo>
                <a:cubicBezTo>
                  <a:pt x="5112" y="39818"/>
                  <a:pt x="4137" y="39810"/>
                  <a:pt x="3055" y="39810"/>
                </a:cubicBezTo>
                <a:cubicBezTo>
                  <a:pt x="2515" y="39810"/>
                  <a:pt x="1948" y="39812"/>
                  <a:pt x="1401" y="39815"/>
                </a:cubicBezTo>
                <a:cubicBezTo>
                  <a:pt x="1401" y="38869"/>
                  <a:pt x="1410" y="37968"/>
                  <a:pt x="1410" y="37308"/>
                </a:cubicBezTo>
                <a:cubicBezTo>
                  <a:pt x="1401" y="36675"/>
                  <a:pt x="1401" y="35729"/>
                  <a:pt x="1392" y="34632"/>
                </a:cubicBezTo>
                <a:cubicBezTo>
                  <a:pt x="1383" y="34338"/>
                  <a:pt x="1383" y="34034"/>
                  <a:pt x="1383" y="33713"/>
                </a:cubicBezTo>
                <a:close/>
                <a:moveTo>
                  <a:pt x="1999" y="1"/>
                </a:moveTo>
                <a:cubicBezTo>
                  <a:pt x="1909" y="919"/>
                  <a:pt x="1731" y="2730"/>
                  <a:pt x="1615" y="3962"/>
                </a:cubicBezTo>
                <a:lnTo>
                  <a:pt x="0" y="3988"/>
                </a:lnTo>
                <a:lnTo>
                  <a:pt x="0" y="4372"/>
                </a:lnTo>
                <a:lnTo>
                  <a:pt x="1579" y="4345"/>
                </a:lnTo>
                <a:lnTo>
                  <a:pt x="1579" y="4345"/>
                </a:lnTo>
                <a:cubicBezTo>
                  <a:pt x="1561" y="4532"/>
                  <a:pt x="1552" y="4693"/>
                  <a:pt x="1544" y="4827"/>
                </a:cubicBezTo>
                <a:cubicBezTo>
                  <a:pt x="1490" y="5487"/>
                  <a:pt x="1517" y="7271"/>
                  <a:pt x="1535" y="9029"/>
                </a:cubicBezTo>
                <a:cubicBezTo>
                  <a:pt x="973" y="9011"/>
                  <a:pt x="473" y="9002"/>
                  <a:pt x="36" y="8993"/>
                </a:cubicBezTo>
                <a:lnTo>
                  <a:pt x="36" y="9377"/>
                </a:lnTo>
                <a:cubicBezTo>
                  <a:pt x="473" y="9385"/>
                  <a:pt x="982" y="9403"/>
                  <a:pt x="1544" y="9412"/>
                </a:cubicBezTo>
                <a:cubicBezTo>
                  <a:pt x="1570" y="11072"/>
                  <a:pt x="1588" y="12722"/>
                  <a:pt x="1544" y="13213"/>
                </a:cubicBezTo>
                <a:cubicBezTo>
                  <a:pt x="1517" y="13436"/>
                  <a:pt x="1517" y="13775"/>
                  <a:pt x="1517" y="14185"/>
                </a:cubicBezTo>
                <a:cubicBezTo>
                  <a:pt x="1008" y="14176"/>
                  <a:pt x="518" y="14176"/>
                  <a:pt x="36" y="14176"/>
                </a:cubicBezTo>
                <a:lnTo>
                  <a:pt x="36" y="14560"/>
                </a:lnTo>
                <a:cubicBezTo>
                  <a:pt x="518" y="14560"/>
                  <a:pt x="1008" y="14569"/>
                  <a:pt x="1517" y="14569"/>
                </a:cubicBezTo>
                <a:cubicBezTo>
                  <a:pt x="1526" y="14943"/>
                  <a:pt x="1535" y="15354"/>
                  <a:pt x="1544" y="15773"/>
                </a:cubicBezTo>
                <a:cubicBezTo>
                  <a:pt x="1570" y="17075"/>
                  <a:pt x="1606" y="18556"/>
                  <a:pt x="1517" y="19163"/>
                </a:cubicBezTo>
                <a:cubicBezTo>
                  <a:pt x="1472" y="19431"/>
                  <a:pt x="1428" y="19912"/>
                  <a:pt x="1383" y="20519"/>
                </a:cubicBezTo>
                <a:cubicBezTo>
                  <a:pt x="910" y="20537"/>
                  <a:pt x="464" y="20555"/>
                  <a:pt x="36" y="20572"/>
                </a:cubicBezTo>
                <a:lnTo>
                  <a:pt x="36" y="20956"/>
                </a:lnTo>
                <a:cubicBezTo>
                  <a:pt x="455" y="20938"/>
                  <a:pt x="892" y="20920"/>
                  <a:pt x="1356" y="20903"/>
                </a:cubicBezTo>
                <a:lnTo>
                  <a:pt x="1356" y="20903"/>
                </a:lnTo>
                <a:cubicBezTo>
                  <a:pt x="1285" y="21875"/>
                  <a:pt x="1222" y="23070"/>
                  <a:pt x="1160" y="24132"/>
                </a:cubicBezTo>
                <a:cubicBezTo>
                  <a:pt x="776" y="24123"/>
                  <a:pt x="393" y="24105"/>
                  <a:pt x="36" y="24096"/>
                </a:cubicBezTo>
                <a:lnTo>
                  <a:pt x="36" y="24480"/>
                </a:lnTo>
                <a:cubicBezTo>
                  <a:pt x="384" y="24489"/>
                  <a:pt x="758" y="24507"/>
                  <a:pt x="1142" y="24516"/>
                </a:cubicBezTo>
                <a:cubicBezTo>
                  <a:pt x="1097" y="25381"/>
                  <a:pt x="1053" y="26103"/>
                  <a:pt x="1026" y="26514"/>
                </a:cubicBezTo>
                <a:cubicBezTo>
                  <a:pt x="990" y="26924"/>
                  <a:pt x="982" y="27843"/>
                  <a:pt x="973" y="28985"/>
                </a:cubicBezTo>
                <a:lnTo>
                  <a:pt x="36" y="28985"/>
                </a:lnTo>
                <a:lnTo>
                  <a:pt x="36" y="29369"/>
                </a:lnTo>
                <a:lnTo>
                  <a:pt x="973" y="29369"/>
                </a:lnTo>
                <a:cubicBezTo>
                  <a:pt x="973" y="30573"/>
                  <a:pt x="982" y="31982"/>
                  <a:pt x="990" y="33312"/>
                </a:cubicBezTo>
                <a:cubicBezTo>
                  <a:pt x="625" y="33285"/>
                  <a:pt x="304" y="33267"/>
                  <a:pt x="36" y="33249"/>
                </a:cubicBezTo>
                <a:lnTo>
                  <a:pt x="36" y="33633"/>
                </a:lnTo>
                <a:cubicBezTo>
                  <a:pt x="304" y="33651"/>
                  <a:pt x="625" y="33668"/>
                  <a:pt x="999" y="33695"/>
                </a:cubicBezTo>
                <a:cubicBezTo>
                  <a:pt x="999" y="34016"/>
                  <a:pt x="999" y="34338"/>
                  <a:pt x="999" y="34641"/>
                </a:cubicBezTo>
                <a:cubicBezTo>
                  <a:pt x="1008" y="35729"/>
                  <a:pt x="1017" y="36675"/>
                  <a:pt x="1017" y="37308"/>
                </a:cubicBezTo>
                <a:cubicBezTo>
                  <a:pt x="1026" y="37977"/>
                  <a:pt x="1017" y="38869"/>
                  <a:pt x="1017" y="39824"/>
                </a:cubicBezTo>
                <a:lnTo>
                  <a:pt x="36" y="39824"/>
                </a:lnTo>
                <a:lnTo>
                  <a:pt x="36" y="40208"/>
                </a:lnTo>
                <a:lnTo>
                  <a:pt x="1008" y="40208"/>
                </a:lnTo>
                <a:cubicBezTo>
                  <a:pt x="1008" y="40671"/>
                  <a:pt x="1008" y="41144"/>
                  <a:pt x="999" y="41599"/>
                </a:cubicBezTo>
                <a:lnTo>
                  <a:pt x="1383" y="41599"/>
                </a:lnTo>
                <a:cubicBezTo>
                  <a:pt x="1392" y="41144"/>
                  <a:pt x="1392" y="40671"/>
                  <a:pt x="1401" y="40199"/>
                </a:cubicBezTo>
                <a:cubicBezTo>
                  <a:pt x="1948" y="40196"/>
                  <a:pt x="2514" y="40194"/>
                  <a:pt x="3053" y="40194"/>
                </a:cubicBezTo>
                <a:cubicBezTo>
                  <a:pt x="4131" y="40194"/>
                  <a:pt x="5100" y="40202"/>
                  <a:pt x="5594" y="40225"/>
                </a:cubicBezTo>
                <a:cubicBezTo>
                  <a:pt x="5671" y="40229"/>
                  <a:pt x="5812" y="40231"/>
                  <a:pt x="6008" y="40231"/>
                </a:cubicBezTo>
                <a:cubicBezTo>
                  <a:pt x="6285" y="40231"/>
                  <a:pt x="6674" y="40227"/>
                  <a:pt x="7155" y="40216"/>
                </a:cubicBezTo>
                <a:lnTo>
                  <a:pt x="7155" y="40216"/>
                </a:lnTo>
                <a:cubicBezTo>
                  <a:pt x="7155" y="40698"/>
                  <a:pt x="7137" y="41171"/>
                  <a:pt x="7128" y="41599"/>
                </a:cubicBezTo>
                <a:lnTo>
                  <a:pt x="7512" y="41599"/>
                </a:lnTo>
                <a:cubicBezTo>
                  <a:pt x="7521" y="41171"/>
                  <a:pt x="7538" y="40698"/>
                  <a:pt x="7547" y="40216"/>
                </a:cubicBezTo>
                <a:cubicBezTo>
                  <a:pt x="8886" y="40190"/>
                  <a:pt x="10804" y="40154"/>
                  <a:pt x="13016" y="40100"/>
                </a:cubicBezTo>
                <a:cubicBezTo>
                  <a:pt x="13052" y="40520"/>
                  <a:pt x="13096" y="41046"/>
                  <a:pt x="13150" y="41599"/>
                </a:cubicBezTo>
                <a:lnTo>
                  <a:pt x="13533" y="41599"/>
                </a:lnTo>
                <a:cubicBezTo>
                  <a:pt x="13489" y="41046"/>
                  <a:pt x="13435" y="40520"/>
                  <a:pt x="13400" y="40092"/>
                </a:cubicBezTo>
                <a:cubicBezTo>
                  <a:pt x="15077" y="40056"/>
                  <a:pt x="16906" y="40011"/>
                  <a:pt x="18761" y="39967"/>
                </a:cubicBezTo>
                <a:lnTo>
                  <a:pt x="18761" y="39967"/>
                </a:lnTo>
                <a:cubicBezTo>
                  <a:pt x="18761" y="40591"/>
                  <a:pt x="18752" y="41171"/>
                  <a:pt x="18743" y="41626"/>
                </a:cubicBezTo>
                <a:lnTo>
                  <a:pt x="19127" y="41626"/>
                </a:lnTo>
                <a:cubicBezTo>
                  <a:pt x="19136" y="41171"/>
                  <a:pt x="19145" y="40582"/>
                  <a:pt x="19154" y="39958"/>
                </a:cubicBezTo>
                <a:cubicBezTo>
                  <a:pt x="20697" y="39922"/>
                  <a:pt x="22249" y="39886"/>
                  <a:pt x="23748" y="39851"/>
                </a:cubicBezTo>
                <a:lnTo>
                  <a:pt x="23748" y="39851"/>
                </a:lnTo>
                <a:cubicBezTo>
                  <a:pt x="23748" y="40439"/>
                  <a:pt x="23748" y="41046"/>
                  <a:pt x="23739" y="41626"/>
                </a:cubicBezTo>
                <a:lnTo>
                  <a:pt x="24123" y="41626"/>
                </a:lnTo>
                <a:cubicBezTo>
                  <a:pt x="24132" y="41037"/>
                  <a:pt x="24132" y="40431"/>
                  <a:pt x="24132" y="39842"/>
                </a:cubicBezTo>
                <a:cubicBezTo>
                  <a:pt x="26210" y="39788"/>
                  <a:pt x="28173" y="39735"/>
                  <a:pt x="29823" y="39690"/>
                </a:cubicBezTo>
                <a:lnTo>
                  <a:pt x="29823" y="39690"/>
                </a:lnTo>
                <a:cubicBezTo>
                  <a:pt x="29814" y="40350"/>
                  <a:pt x="29796" y="41028"/>
                  <a:pt x="29788" y="41626"/>
                </a:cubicBezTo>
                <a:lnTo>
                  <a:pt x="30171" y="41626"/>
                </a:lnTo>
                <a:cubicBezTo>
                  <a:pt x="30189" y="41028"/>
                  <a:pt x="30198" y="40350"/>
                  <a:pt x="30207" y="39681"/>
                </a:cubicBezTo>
                <a:cubicBezTo>
                  <a:pt x="32651" y="39619"/>
                  <a:pt x="34346" y="39574"/>
                  <a:pt x="34614" y="39565"/>
                </a:cubicBezTo>
                <a:lnTo>
                  <a:pt x="35711" y="39521"/>
                </a:lnTo>
                <a:lnTo>
                  <a:pt x="35756" y="39521"/>
                </a:lnTo>
                <a:cubicBezTo>
                  <a:pt x="35765" y="40199"/>
                  <a:pt x="35783" y="40859"/>
                  <a:pt x="35774" y="41546"/>
                </a:cubicBezTo>
                <a:lnTo>
                  <a:pt x="36139" y="41546"/>
                </a:lnTo>
                <a:cubicBezTo>
                  <a:pt x="36122" y="40877"/>
                  <a:pt x="36130" y="40172"/>
                  <a:pt x="36113" y="39503"/>
                </a:cubicBezTo>
                <a:cubicBezTo>
                  <a:pt x="36511" y="39488"/>
                  <a:pt x="36908" y="39483"/>
                  <a:pt x="37304" y="39483"/>
                </a:cubicBezTo>
                <a:cubicBezTo>
                  <a:pt x="38414" y="39483"/>
                  <a:pt x="39520" y="39525"/>
                  <a:pt x="40651" y="39525"/>
                </a:cubicBezTo>
                <a:cubicBezTo>
                  <a:pt x="40850" y="39525"/>
                  <a:pt x="41050" y="39524"/>
                  <a:pt x="41251" y="39521"/>
                </a:cubicBezTo>
                <a:cubicBezTo>
                  <a:pt x="41260" y="40234"/>
                  <a:pt x="41340" y="40868"/>
                  <a:pt x="41385" y="41546"/>
                </a:cubicBezTo>
                <a:lnTo>
                  <a:pt x="41742" y="41546"/>
                </a:lnTo>
                <a:cubicBezTo>
                  <a:pt x="41679" y="40886"/>
                  <a:pt x="41617" y="40216"/>
                  <a:pt x="41599" y="39512"/>
                </a:cubicBezTo>
                <a:cubicBezTo>
                  <a:pt x="42411" y="39503"/>
                  <a:pt x="43229" y="39503"/>
                  <a:pt x="44047" y="39503"/>
                </a:cubicBezTo>
                <a:cubicBezTo>
                  <a:pt x="44864" y="39503"/>
                  <a:pt x="45680" y="39503"/>
                  <a:pt x="46488" y="39494"/>
                </a:cubicBezTo>
                <a:cubicBezTo>
                  <a:pt x="46515" y="40199"/>
                  <a:pt x="46568" y="40859"/>
                  <a:pt x="46613" y="41546"/>
                </a:cubicBezTo>
                <a:lnTo>
                  <a:pt x="46970" y="41546"/>
                </a:lnTo>
                <a:cubicBezTo>
                  <a:pt x="46925" y="40859"/>
                  <a:pt x="46862" y="40190"/>
                  <a:pt x="46845" y="39485"/>
                </a:cubicBezTo>
                <a:cubicBezTo>
                  <a:pt x="48334" y="39476"/>
                  <a:pt x="49806" y="39440"/>
                  <a:pt x="51261" y="39396"/>
                </a:cubicBezTo>
                <a:cubicBezTo>
                  <a:pt x="51359" y="40109"/>
                  <a:pt x="51448" y="40832"/>
                  <a:pt x="51546" y="41546"/>
                </a:cubicBezTo>
                <a:lnTo>
                  <a:pt x="51894" y="41546"/>
                </a:lnTo>
                <a:cubicBezTo>
                  <a:pt x="51805" y="40823"/>
                  <a:pt x="51716" y="40100"/>
                  <a:pt x="51617" y="39387"/>
                </a:cubicBezTo>
                <a:cubicBezTo>
                  <a:pt x="53054" y="39324"/>
                  <a:pt x="54579" y="39342"/>
                  <a:pt x="56069" y="39324"/>
                </a:cubicBezTo>
                <a:lnTo>
                  <a:pt x="56069" y="39324"/>
                </a:lnTo>
                <a:cubicBezTo>
                  <a:pt x="56069" y="40074"/>
                  <a:pt x="56060" y="40832"/>
                  <a:pt x="56087" y="41546"/>
                </a:cubicBezTo>
                <a:lnTo>
                  <a:pt x="56444" y="41546"/>
                </a:lnTo>
                <a:cubicBezTo>
                  <a:pt x="56417" y="40823"/>
                  <a:pt x="56426" y="40074"/>
                  <a:pt x="56426" y="39324"/>
                </a:cubicBezTo>
                <a:cubicBezTo>
                  <a:pt x="57987" y="39271"/>
                  <a:pt x="59575" y="39244"/>
                  <a:pt x="61127" y="39173"/>
                </a:cubicBezTo>
                <a:cubicBezTo>
                  <a:pt x="61636" y="39146"/>
                  <a:pt x="62135" y="39092"/>
                  <a:pt x="62626" y="39075"/>
                </a:cubicBezTo>
                <a:cubicBezTo>
                  <a:pt x="62679" y="39886"/>
                  <a:pt x="62733" y="40698"/>
                  <a:pt x="62742" y="41546"/>
                </a:cubicBezTo>
                <a:lnTo>
                  <a:pt x="63099" y="41546"/>
                </a:lnTo>
                <a:cubicBezTo>
                  <a:pt x="63090" y="40680"/>
                  <a:pt x="63027" y="39824"/>
                  <a:pt x="62983" y="39039"/>
                </a:cubicBezTo>
                <a:cubicBezTo>
                  <a:pt x="64464" y="38878"/>
                  <a:pt x="65980" y="38700"/>
                  <a:pt x="67452" y="38566"/>
                </a:cubicBezTo>
                <a:cubicBezTo>
                  <a:pt x="67613" y="39601"/>
                  <a:pt x="67836" y="40582"/>
                  <a:pt x="68068" y="41546"/>
                </a:cubicBezTo>
                <a:lnTo>
                  <a:pt x="68434" y="41546"/>
                </a:lnTo>
                <a:cubicBezTo>
                  <a:pt x="68193" y="40573"/>
                  <a:pt x="67970" y="39583"/>
                  <a:pt x="67809" y="38530"/>
                </a:cubicBezTo>
                <a:cubicBezTo>
                  <a:pt x="68880" y="38414"/>
                  <a:pt x="70004" y="38298"/>
                  <a:pt x="71101" y="38245"/>
                </a:cubicBezTo>
                <a:cubicBezTo>
                  <a:pt x="71110" y="39324"/>
                  <a:pt x="71119" y="40466"/>
                  <a:pt x="71101" y="41546"/>
                </a:cubicBezTo>
                <a:lnTo>
                  <a:pt x="71449" y="41546"/>
                </a:lnTo>
                <a:cubicBezTo>
                  <a:pt x="71476" y="40466"/>
                  <a:pt x="71449" y="39280"/>
                  <a:pt x="71458" y="38218"/>
                </a:cubicBezTo>
                <a:cubicBezTo>
                  <a:pt x="72234" y="38182"/>
                  <a:pt x="73010" y="38147"/>
                  <a:pt x="73795" y="38129"/>
                </a:cubicBezTo>
                <a:lnTo>
                  <a:pt x="73795" y="37781"/>
                </a:lnTo>
                <a:cubicBezTo>
                  <a:pt x="73010" y="37790"/>
                  <a:pt x="72207" y="37843"/>
                  <a:pt x="71449" y="37852"/>
                </a:cubicBezTo>
                <a:cubicBezTo>
                  <a:pt x="71431" y="36889"/>
                  <a:pt x="71413" y="35934"/>
                  <a:pt x="71369" y="34998"/>
                </a:cubicBezTo>
                <a:cubicBezTo>
                  <a:pt x="72198" y="34962"/>
                  <a:pt x="73001" y="34908"/>
                  <a:pt x="73795" y="34846"/>
                </a:cubicBezTo>
                <a:lnTo>
                  <a:pt x="73795" y="34489"/>
                </a:lnTo>
                <a:cubicBezTo>
                  <a:pt x="72992" y="34543"/>
                  <a:pt x="72163" y="34623"/>
                  <a:pt x="71351" y="34632"/>
                </a:cubicBezTo>
                <a:cubicBezTo>
                  <a:pt x="71217" y="32803"/>
                  <a:pt x="71012" y="31055"/>
                  <a:pt x="70833" y="29270"/>
                </a:cubicBezTo>
                <a:cubicBezTo>
                  <a:pt x="71375" y="29266"/>
                  <a:pt x="71922" y="29258"/>
                  <a:pt x="72464" y="29258"/>
                </a:cubicBezTo>
                <a:cubicBezTo>
                  <a:pt x="72913" y="29258"/>
                  <a:pt x="73359" y="29263"/>
                  <a:pt x="73795" y="29279"/>
                </a:cubicBezTo>
                <a:lnTo>
                  <a:pt x="73795" y="28922"/>
                </a:lnTo>
                <a:cubicBezTo>
                  <a:pt x="73265" y="28908"/>
                  <a:pt x="72710" y="28901"/>
                  <a:pt x="72155" y="28901"/>
                </a:cubicBezTo>
                <a:cubicBezTo>
                  <a:pt x="71701" y="28901"/>
                  <a:pt x="71248" y="28906"/>
                  <a:pt x="70807" y="28914"/>
                </a:cubicBezTo>
                <a:cubicBezTo>
                  <a:pt x="70699" y="27718"/>
                  <a:pt x="70655" y="26451"/>
                  <a:pt x="70619" y="25176"/>
                </a:cubicBezTo>
                <a:cubicBezTo>
                  <a:pt x="71690" y="25176"/>
                  <a:pt x="72733" y="25158"/>
                  <a:pt x="73795" y="25158"/>
                </a:cubicBezTo>
                <a:lnTo>
                  <a:pt x="73795" y="24801"/>
                </a:lnTo>
                <a:cubicBezTo>
                  <a:pt x="72733" y="24810"/>
                  <a:pt x="71672" y="24819"/>
                  <a:pt x="70610" y="24828"/>
                </a:cubicBezTo>
                <a:cubicBezTo>
                  <a:pt x="70592" y="22936"/>
                  <a:pt x="70566" y="20983"/>
                  <a:pt x="70637" y="19136"/>
                </a:cubicBezTo>
                <a:cubicBezTo>
                  <a:pt x="71401" y="19009"/>
                  <a:pt x="72233" y="18909"/>
                  <a:pt x="73105" y="18909"/>
                </a:cubicBezTo>
                <a:cubicBezTo>
                  <a:pt x="73333" y="18909"/>
                  <a:pt x="73563" y="18916"/>
                  <a:pt x="73795" y="18931"/>
                </a:cubicBezTo>
                <a:lnTo>
                  <a:pt x="73795" y="18574"/>
                </a:lnTo>
                <a:cubicBezTo>
                  <a:pt x="73582" y="18560"/>
                  <a:pt x="73368" y="18554"/>
                  <a:pt x="73157" y="18554"/>
                </a:cubicBezTo>
                <a:cubicBezTo>
                  <a:pt x="72263" y="18554"/>
                  <a:pt x="71394" y="18664"/>
                  <a:pt x="70637" y="18779"/>
                </a:cubicBezTo>
                <a:cubicBezTo>
                  <a:pt x="70673" y="16870"/>
                  <a:pt x="70798" y="15068"/>
                  <a:pt x="70860" y="13204"/>
                </a:cubicBezTo>
                <a:cubicBezTo>
                  <a:pt x="71217" y="13177"/>
                  <a:pt x="71582" y="13168"/>
                  <a:pt x="71952" y="13168"/>
                </a:cubicBezTo>
                <a:cubicBezTo>
                  <a:pt x="72562" y="13168"/>
                  <a:pt x="73184" y="13193"/>
                  <a:pt x="73795" y="13204"/>
                </a:cubicBezTo>
                <a:lnTo>
                  <a:pt x="73795" y="12847"/>
                </a:lnTo>
                <a:cubicBezTo>
                  <a:pt x="73171" y="12841"/>
                  <a:pt x="72521" y="12809"/>
                  <a:pt x="71886" y="12809"/>
                </a:cubicBezTo>
                <a:cubicBezTo>
                  <a:pt x="71540" y="12809"/>
                  <a:pt x="71199" y="12819"/>
                  <a:pt x="70869" y="12847"/>
                </a:cubicBezTo>
                <a:cubicBezTo>
                  <a:pt x="70914" y="11446"/>
                  <a:pt x="70896" y="9974"/>
                  <a:pt x="70931" y="8565"/>
                </a:cubicBezTo>
                <a:cubicBezTo>
                  <a:pt x="71913" y="8556"/>
                  <a:pt x="72832" y="8484"/>
                  <a:pt x="73795" y="8467"/>
                </a:cubicBezTo>
                <a:lnTo>
                  <a:pt x="73795" y="8119"/>
                </a:lnTo>
                <a:cubicBezTo>
                  <a:pt x="72823" y="8137"/>
                  <a:pt x="71904" y="8199"/>
                  <a:pt x="70923" y="8208"/>
                </a:cubicBezTo>
                <a:cubicBezTo>
                  <a:pt x="70931" y="6825"/>
                  <a:pt x="70931" y="5442"/>
                  <a:pt x="70940" y="4086"/>
                </a:cubicBezTo>
                <a:cubicBezTo>
                  <a:pt x="71850" y="4015"/>
                  <a:pt x="72805" y="3979"/>
                  <a:pt x="73795" y="3979"/>
                </a:cubicBezTo>
                <a:lnTo>
                  <a:pt x="73795" y="3623"/>
                </a:lnTo>
                <a:cubicBezTo>
                  <a:pt x="73730" y="3622"/>
                  <a:pt x="73666" y="3622"/>
                  <a:pt x="73601" y="3622"/>
                </a:cubicBezTo>
                <a:cubicBezTo>
                  <a:pt x="72670" y="3622"/>
                  <a:pt x="71765" y="3680"/>
                  <a:pt x="70923" y="3730"/>
                </a:cubicBezTo>
                <a:cubicBezTo>
                  <a:pt x="70896" y="2463"/>
                  <a:pt x="70851" y="1205"/>
                  <a:pt x="70735" y="27"/>
                </a:cubicBezTo>
                <a:lnTo>
                  <a:pt x="70378" y="27"/>
                </a:lnTo>
                <a:cubicBezTo>
                  <a:pt x="70494" y="1205"/>
                  <a:pt x="70557" y="2498"/>
                  <a:pt x="70557" y="3747"/>
                </a:cubicBezTo>
                <a:cubicBezTo>
                  <a:pt x="69601" y="3791"/>
                  <a:pt x="68592" y="3814"/>
                  <a:pt x="67585" y="3814"/>
                </a:cubicBezTo>
                <a:cubicBezTo>
                  <a:pt x="66741" y="3814"/>
                  <a:pt x="65898" y="3798"/>
                  <a:pt x="65088" y="3765"/>
                </a:cubicBezTo>
                <a:cubicBezTo>
                  <a:pt x="65124" y="2490"/>
                  <a:pt x="65240" y="1285"/>
                  <a:pt x="65302" y="27"/>
                </a:cubicBezTo>
                <a:lnTo>
                  <a:pt x="64954" y="27"/>
                </a:lnTo>
                <a:cubicBezTo>
                  <a:pt x="64874" y="1276"/>
                  <a:pt x="64785" y="2507"/>
                  <a:pt x="64722" y="3765"/>
                </a:cubicBezTo>
                <a:cubicBezTo>
                  <a:pt x="64644" y="3766"/>
                  <a:pt x="64565" y="3766"/>
                  <a:pt x="64487" y="3766"/>
                </a:cubicBezTo>
                <a:cubicBezTo>
                  <a:pt x="63208" y="3766"/>
                  <a:pt x="61988" y="3700"/>
                  <a:pt x="60753" y="3649"/>
                </a:cubicBezTo>
                <a:cubicBezTo>
                  <a:pt x="60753" y="2409"/>
                  <a:pt x="60672" y="1250"/>
                  <a:pt x="60637" y="45"/>
                </a:cubicBezTo>
                <a:cubicBezTo>
                  <a:pt x="60628" y="45"/>
                  <a:pt x="60619" y="36"/>
                  <a:pt x="60628" y="27"/>
                </a:cubicBezTo>
                <a:lnTo>
                  <a:pt x="60271" y="27"/>
                </a:lnTo>
                <a:cubicBezTo>
                  <a:pt x="60324" y="1214"/>
                  <a:pt x="60405" y="2427"/>
                  <a:pt x="60387" y="3649"/>
                </a:cubicBezTo>
                <a:cubicBezTo>
                  <a:pt x="59823" y="3626"/>
                  <a:pt x="59255" y="3616"/>
                  <a:pt x="58685" y="3616"/>
                </a:cubicBezTo>
                <a:cubicBezTo>
                  <a:pt x="57740" y="3616"/>
                  <a:pt x="56793" y="3643"/>
                  <a:pt x="55864" y="3676"/>
                </a:cubicBezTo>
                <a:cubicBezTo>
                  <a:pt x="55855" y="2454"/>
                  <a:pt x="55864" y="1241"/>
                  <a:pt x="55873" y="27"/>
                </a:cubicBezTo>
                <a:lnTo>
                  <a:pt x="55516" y="27"/>
                </a:lnTo>
                <a:cubicBezTo>
                  <a:pt x="55498" y="1241"/>
                  <a:pt x="55525" y="2490"/>
                  <a:pt x="55498" y="3694"/>
                </a:cubicBezTo>
                <a:cubicBezTo>
                  <a:pt x="54854" y="3721"/>
                  <a:pt x="54193" y="3735"/>
                  <a:pt x="53531" y="3735"/>
                </a:cubicBezTo>
                <a:cubicBezTo>
                  <a:pt x="52681" y="3735"/>
                  <a:pt x="51829" y="3712"/>
                  <a:pt x="51011" y="3667"/>
                </a:cubicBezTo>
                <a:cubicBezTo>
                  <a:pt x="50975" y="2400"/>
                  <a:pt x="50904" y="1169"/>
                  <a:pt x="50743" y="27"/>
                </a:cubicBezTo>
                <a:lnTo>
                  <a:pt x="50377" y="27"/>
                </a:lnTo>
                <a:cubicBezTo>
                  <a:pt x="50556" y="1160"/>
                  <a:pt x="50609" y="2409"/>
                  <a:pt x="50663" y="3667"/>
                </a:cubicBezTo>
                <a:cubicBezTo>
                  <a:pt x="49012" y="3533"/>
                  <a:pt x="47255" y="3507"/>
                  <a:pt x="45578" y="3417"/>
                </a:cubicBezTo>
                <a:cubicBezTo>
                  <a:pt x="45578" y="2258"/>
                  <a:pt x="45614" y="1142"/>
                  <a:pt x="45658" y="27"/>
                </a:cubicBezTo>
                <a:lnTo>
                  <a:pt x="45301" y="27"/>
                </a:lnTo>
                <a:cubicBezTo>
                  <a:pt x="45257" y="1142"/>
                  <a:pt x="45221" y="2258"/>
                  <a:pt x="45221" y="3417"/>
                </a:cubicBezTo>
                <a:cubicBezTo>
                  <a:pt x="44892" y="3397"/>
                  <a:pt x="44565" y="3389"/>
                  <a:pt x="44238" y="3389"/>
                </a:cubicBezTo>
                <a:cubicBezTo>
                  <a:pt x="43178" y="3389"/>
                  <a:pt x="42127" y="3471"/>
                  <a:pt x="41087" y="3471"/>
                </a:cubicBezTo>
                <a:cubicBezTo>
                  <a:pt x="41046" y="3471"/>
                  <a:pt x="41006" y="3471"/>
                  <a:pt x="40966" y="3471"/>
                </a:cubicBezTo>
                <a:cubicBezTo>
                  <a:pt x="40975" y="2302"/>
                  <a:pt x="41046" y="1196"/>
                  <a:pt x="41064" y="27"/>
                </a:cubicBezTo>
                <a:lnTo>
                  <a:pt x="40716" y="27"/>
                </a:lnTo>
                <a:cubicBezTo>
                  <a:pt x="40680" y="1187"/>
                  <a:pt x="40627" y="2311"/>
                  <a:pt x="40618" y="3489"/>
                </a:cubicBezTo>
                <a:cubicBezTo>
                  <a:pt x="38941" y="3515"/>
                  <a:pt x="37156" y="3498"/>
                  <a:pt x="35559" y="3569"/>
                </a:cubicBezTo>
                <a:cubicBezTo>
                  <a:pt x="35479" y="2374"/>
                  <a:pt x="35568" y="1187"/>
                  <a:pt x="35622" y="27"/>
                </a:cubicBezTo>
                <a:lnTo>
                  <a:pt x="35265" y="27"/>
                </a:lnTo>
                <a:cubicBezTo>
                  <a:pt x="35212" y="1160"/>
                  <a:pt x="35131" y="2347"/>
                  <a:pt x="35203" y="3524"/>
                </a:cubicBezTo>
                <a:lnTo>
                  <a:pt x="30394" y="3587"/>
                </a:lnTo>
                <a:cubicBezTo>
                  <a:pt x="30394" y="1847"/>
                  <a:pt x="30350" y="54"/>
                  <a:pt x="30350" y="27"/>
                </a:cubicBezTo>
                <a:lnTo>
                  <a:pt x="29966" y="36"/>
                </a:lnTo>
                <a:cubicBezTo>
                  <a:pt x="29966" y="63"/>
                  <a:pt x="30011" y="1856"/>
                  <a:pt x="30011" y="3587"/>
                </a:cubicBezTo>
                <a:lnTo>
                  <a:pt x="24765" y="3658"/>
                </a:lnTo>
                <a:cubicBezTo>
                  <a:pt x="24881" y="2436"/>
                  <a:pt x="25042" y="830"/>
                  <a:pt x="25122" y="1"/>
                </a:cubicBezTo>
                <a:lnTo>
                  <a:pt x="24738" y="1"/>
                </a:lnTo>
                <a:cubicBezTo>
                  <a:pt x="24649" y="848"/>
                  <a:pt x="24488" y="2454"/>
                  <a:pt x="24381" y="3667"/>
                </a:cubicBezTo>
                <a:lnTo>
                  <a:pt x="18975" y="3739"/>
                </a:lnTo>
                <a:cubicBezTo>
                  <a:pt x="18975" y="2454"/>
                  <a:pt x="18931" y="964"/>
                  <a:pt x="18904" y="1"/>
                </a:cubicBezTo>
                <a:lnTo>
                  <a:pt x="18520" y="1"/>
                </a:lnTo>
                <a:cubicBezTo>
                  <a:pt x="18547" y="964"/>
                  <a:pt x="18592" y="2472"/>
                  <a:pt x="18592" y="3739"/>
                </a:cubicBezTo>
                <a:lnTo>
                  <a:pt x="12829" y="3819"/>
                </a:lnTo>
                <a:cubicBezTo>
                  <a:pt x="12820" y="2302"/>
                  <a:pt x="12802" y="795"/>
                  <a:pt x="12793" y="1"/>
                </a:cubicBezTo>
                <a:lnTo>
                  <a:pt x="12409" y="1"/>
                </a:lnTo>
                <a:cubicBezTo>
                  <a:pt x="12418" y="795"/>
                  <a:pt x="12436" y="2302"/>
                  <a:pt x="12445" y="3819"/>
                </a:cubicBezTo>
                <a:lnTo>
                  <a:pt x="7735" y="3881"/>
                </a:lnTo>
                <a:cubicBezTo>
                  <a:pt x="7735" y="2061"/>
                  <a:pt x="7690" y="54"/>
                  <a:pt x="7690" y="27"/>
                </a:cubicBezTo>
                <a:lnTo>
                  <a:pt x="7307" y="36"/>
                </a:lnTo>
                <a:cubicBezTo>
                  <a:pt x="7307" y="63"/>
                  <a:pt x="7351" y="2070"/>
                  <a:pt x="7351" y="3890"/>
                </a:cubicBezTo>
                <a:lnTo>
                  <a:pt x="1999" y="3962"/>
                </a:lnTo>
                <a:cubicBezTo>
                  <a:pt x="2114" y="2713"/>
                  <a:pt x="2293" y="902"/>
                  <a:pt x="2391" y="1"/>
                </a:cubicBezTo>
                <a:close/>
              </a:path>
            </a:pathLst>
          </a:custGeom>
          <a:solidFill>
            <a:srgbClr val="95739C">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8"/>
          <p:cNvSpPr txBox="1"/>
          <p:nvPr>
            <p:ph idx="1" type="body"/>
          </p:nvPr>
        </p:nvSpPr>
        <p:spPr>
          <a:xfrm>
            <a:off x="713100" y="1987500"/>
            <a:ext cx="3511800" cy="26166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accent1"/>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072" name="Google Shape;1072;p28"/>
          <p:cNvSpPr txBox="1"/>
          <p:nvPr>
            <p:ph type="title"/>
          </p:nvPr>
        </p:nvSpPr>
        <p:spPr>
          <a:xfrm>
            <a:off x="713100" y="683650"/>
            <a:ext cx="3511800" cy="1303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73" name="Google Shape;1073;p28"/>
          <p:cNvGrpSpPr/>
          <p:nvPr/>
        </p:nvGrpSpPr>
        <p:grpSpPr>
          <a:xfrm>
            <a:off x="173611" y="188189"/>
            <a:ext cx="8773894" cy="4734690"/>
            <a:chOff x="173611" y="188189"/>
            <a:chExt cx="8773894" cy="4734690"/>
          </a:xfrm>
        </p:grpSpPr>
        <p:grpSp>
          <p:nvGrpSpPr>
            <p:cNvPr id="1074" name="Google Shape;1074;p28"/>
            <p:cNvGrpSpPr/>
            <p:nvPr/>
          </p:nvGrpSpPr>
          <p:grpSpPr>
            <a:xfrm rot="2551915">
              <a:off x="4943603" y="266849"/>
              <a:ext cx="444874" cy="545099"/>
              <a:chOff x="8331913" y="266838"/>
              <a:chExt cx="444875" cy="545100"/>
            </a:xfrm>
          </p:grpSpPr>
          <p:sp>
            <p:nvSpPr>
              <p:cNvPr id="1075" name="Google Shape;1075;p28"/>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8"/>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28"/>
            <p:cNvGrpSpPr/>
            <p:nvPr/>
          </p:nvGrpSpPr>
          <p:grpSpPr>
            <a:xfrm rot="444453">
              <a:off x="8437523" y="4313475"/>
              <a:ext cx="474460" cy="581249"/>
              <a:chOff x="8331913" y="266838"/>
              <a:chExt cx="444875" cy="545100"/>
            </a:xfrm>
          </p:grpSpPr>
          <p:sp>
            <p:nvSpPr>
              <p:cNvPr id="1078" name="Google Shape;1078;p28"/>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8"/>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0" name="Google Shape;1080;p28"/>
            <p:cNvGrpSpPr/>
            <p:nvPr/>
          </p:nvGrpSpPr>
          <p:grpSpPr>
            <a:xfrm rot="-9773913">
              <a:off x="213028" y="305749"/>
              <a:ext cx="316108" cy="315614"/>
              <a:chOff x="1527250" y="3032100"/>
              <a:chExt cx="239825" cy="239450"/>
            </a:xfrm>
          </p:grpSpPr>
          <p:sp>
            <p:nvSpPr>
              <p:cNvPr id="1081" name="Google Shape;1081;p28"/>
              <p:cNvSpPr/>
              <p:nvPr/>
            </p:nvSpPr>
            <p:spPr>
              <a:xfrm>
                <a:off x="1623575" y="3032100"/>
                <a:ext cx="72075" cy="80875"/>
              </a:xfrm>
              <a:custGeom>
                <a:rect b="b" l="l" r="r" t="t"/>
                <a:pathLst>
                  <a:path extrusionOk="0" h="3235" w="2883">
                    <a:moveTo>
                      <a:pt x="2038" y="0"/>
                    </a:moveTo>
                    <a:cubicBezTo>
                      <a:pt x="1861" y="0"/>
                      <a:pt x="1664" y="56"/>
                      <a:pt x="1454" y="171"/>
                    </a:cubicBezTo>
                    <a:cubicBezTo>
                      <a:pt x="1078" y="372"/>
                      <a:pt x="727" y="648"/>
                      <a:pt x="477" y="999"/>
                    </a:cubicBezTo>
                    <a:cubicBezTo>
                      <a:pt x="0" y="1675"/>
                      <a:pt x="201" y="2502"/>
                      <a:pt x="1028" y="3004"/>
                    </a:cubicBezTo>
                    <a:cubicBezTo>
                      <a:pt x="1279" y="3156"/>
                      <a:pt x="1489" y="3235"/>
                      <a:pt x="1677" y="3235"/>
                    </a:cubicBezTo>
                    <a:cubicBezTo>
                      <a:pt x="2012" y="3235"/>
                      <a:pt x="2276" y="2983"/>
                      <a:pt x="2582" y="2452"/>
                    </a:cubicBezTo>
                    <a:cubicBezTo>
                      <a:pt x="2782" y="2076"/>
                      <a:pt x="2883" y="1725"/>
                      <a:pt x="2858" y="1450"/>
                    </a:cubicBezTo>
                    <a:cubicBezTo>
                      <a:pt x="2858" y="1174"/>
                      <a:pt x="2858" y="1049"/>
                      <a:pt x="2832" y="923"/>
                    </a:cubicBezTo>
                    <a:cubicBezTo>
                      <a:pt x="2779" y="335"/>
                      <a:pt x="2472" y="0"/>
                      <a:pt x="20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8"/>
              <p:cNvSpPr/>
              <p:nvPr/>
            </p:nvSpPr>
            <p:spPr>
              <a:xfrm>
                <a:off x="1700025" y="3181625"/>
                <a:ext cx="67050" cy="73775"/>
              </a:xfrm>
              <a:custGeom>
                <a:rect b="b" l="l" r="r" t="t"/>
                <a:pathLst>
                  <a:path extrusionOk="0" h="2951" w="2682">
                    <a:moveTo>
                      <a:pt x="1431" y="0"/>
                    </a:moveTo>
                    <a:cubicBezTo>
                      <a:pt x="1196" y="0"/>
                      <a:pt x="974" y="113"/>
                      <a:pt x="752" y="256"/>
                    </a:cubicBezTo>
                    <a:cubicBezTo>
                      <a:pt x="276" y="581"/>
                      <a:pt x="0" y="1033"/>
                      <a:pt x="150" y="1634"/>
                    </a:cubicBezTo>
                    <a:cubicBezTo>
                      <a:pt x="301" y="2236"/>
                      <a:pt x="802" y="2612"/>
                      <a:pt x="1303" y="2887"/>
                    </a:cubicBezTo>
                    <a:cubicBezTo>
                      <a:pt x="1391" y="2931"/>
                      <a:pt x="1484" y="2951"/>
                      <a:pt x="1578" y="2951"/>
                    </a:cubicBezTo>
                    <a:cubicBezTo>
                      <a:pt x="1918" y="2951"/>
                      <a:pt x="2274" y="2694"/>
                      <a:pt x="2431" y="2361"/>
                    </a:cubicBezTo>
                    <a:cubicBezTo>
                      <a:pt x="2556" y="2085"/>
                      <a:pt x="2657" y="1810"/>
                      <a:pt x="2607" y="1534"/>
                    </a:cubicBezTo>
                    <a:cubicBezTo>
                      <a:pt x="2682" y="882"/>
                      <a:pt x="2381" y="456"/>
                      <a:pt x="1855" y="130"/>
                    </a:cubicBezTo>
                    <a:cubicBezTo>
                      <a:pt x="1707" y="38"/>
                      <a:pt x="1567" y="0"/>
                      <a:pt x="1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8"/>
              <p:cNvSpPr/>
              <p:nvPr/>
            </p:nvSpPr>
            <p:spPr>
              <a:xfrm>
                <a:off x="1527250" y="3196275"/>
                <a:ext cx="64400" cy="75275"/>
              </a:xfrm>
              <a:custGeom>
                <a:rect b="b" l="l" r="r" t="t"/>
                <a:pathLst>
                  <a:path extrusionOk="0" h="3011" w="2576">
                    <a:moveTo>
                      <a:pt x="1357" y="1"/>
                    </a:moveTo>
                    <a:cubicBezTo>
                      <a:pt x="1116" y="1"/>
                      <a:pt x="860" y="113"/>
                      <a:pt x="620" y="296"/>
                    </a:cubicBezTo>
                    <a:cubicBezTo>
                      <a:pt x="345" y="497"/>
                      <a:pt x="119" y="747"/>
                      <a:pt x="19" y="1098"/>
                    </a:cubicBezTo>
                    <a:cubicBezTo>
                      <a:pt x="1" y="2346"/>
                      <a:pt x="427" y="3011"/>
                      <a:pt x="1180" y="3011"/>
                    </a:cubicBezTo>
                    <a:cubicBezTo>
                      <a:pt x="1485" y="3011"/>
                      <a:pt x="1844" y="2901"/>
                      <a:pt x="2249" y="2677"/>
                    </a:cubicBezTo>
                    <a:cubicBezTo>
                      <a:pt x="2525" y="2502"/>
                      <a:pt x="2500" y="2301"/>
                      <a:pt x="2274" y="2101"/>
                    </a:cubicBezTo>
                    <a:lnTo>
                      <a:pt x="2274" y="1725"/>
                    </a:lnTo>
                    <a:cubicBezTo>
                      <a:pt x="2575" y="1123"/>
                      <a:pt x="2299" y="597"/>
                      <a:pt x="1873" y="221"/>
                    </a:cubicBezTo>
                    <a:cubicBezTo>
                      <a:pt x="1720" y="68"/>
                      <a:pt x="1543" y="1"/>
                      <a:pt x="1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4" name="Google Shape;1084;p28"/>
            <p:cNvSpPr/>
            <p:nvPr/>
          </p:nvSpPr>
          <p:spPr>
            <a:xfrm rot="-1437180">
              <a:off x="8593206" y="436271"/>
              <a:ext cx="163079" cy="308596"/>
            </a:xfrm>
            <a:custGeom>
              <a:rect b="b" l="l" r="r" t="t"/>
              <a:pathLst>
                <a:path extrusionOk="0" h="9155" w="4838">
                  <a:moveTo>
                    <a:pt x="2132" y="1"/>
                  </a:moveTo>
                  <a:cubicBezTo>
                    <a:pt x="1972" y="1"/>
                    <a:pt x="1824" y="119"/>
                    <a:pt x="1705" y="372"/>
                  </a:cubicBezTo>
                  <a:cubicBezTo>
                    <a:pt x="1529" y="547"/>
                    <a:pt x="1479" y="773"/>
                    <a:pt x="1454" y="973"/>
                  </a:cubicBezTo>
                  <a:cubicBezTo>
                    <a:pt x="953" y="1424"/>
                    <a:pt x="752" y="2026"/>
                    <a:pt x="477" y="2577"/>
                  </a:cubicBezTo>
                  <a:cubicBezTo>
                    <a:pt x="126" y="2778"/>
                    <a:pt x="76" y="3053"/>
                    <a:pt x="101" y="3404"/>
                  </a:cubicBezTo>
                  <a:cubicBezTo>
                    <a:pt x="25" y="3680"/>
                    <a:pt x="0" y="3981"/>
                    <a:pt x="226" y="4206"/>
                  </a:cubicBezTo>
                  <a:cubicBezTo>
                    <a:pt x="451" y="4883"/>
                    <a:pt x="552" y="5635"/>
                    <a:pt x="1028" y="6211"/>
                  </a:cubicBezTo>
                  <a:cubicBezTo>
                    <a:pt x="1078" y="6712"/>
                    <a:pt x="1279" y="7189"/>
                    <a:pt x="1504" y="7640"/>
                  </a:cubicBezTo>
                  <a:cubicBezTo>
                    <a:pt x="1479" y="7690"/>
                    <a:pt x="1479" y="7740"/>
                    <a:pt x="1504" y="7765"/>
                  </a:cubicBezTo>
                  <a:cubicBezTo>
                    <a:pt x="1504" y="7790"/>
                    <a:pt x="1504" y="7790"/>
                    <a:pt x="1504" y="7790"/>
                  </a:cubicBezTo>
                  <a:cubicBezTo>
                    <a:pt x="1504" y="7941"/>
                    <a:pt x="1529" y="8091"/>
                    <a:pt x="1680" y="8191"/>
                  </a:cubicBezTo>
                  <a:cubicBezTo>
                    <a:pt x="1680" y="8266"/>
                    <a:pt x="1705" y="8342"/>
                    <a:pt x="1705" y="8392"/>
                  </a:cubicBezTo>
                  <a:cubicBezTo>
                    <a:pt x="1680" y="8692"/>
                    <a:pt x="1680" y="8968"/>
                    <a:pt x="2081" y="8993"/>
                  </a:cubicBezTo>
                  <a:cubicBezTo>
                    <a:pt x="2149" y="9088"/>
                    <a:pt x="2217" y="9154"/>
                    <a:pt x="2285" y="9154"/>
                  </a:cubicBezTo>
                  <a:cubicBezTo>
                    <a:pt x="2342" y="9154"/>
                    <a:pt x="2399" y="9108"/>
                    <a:pt x="2456" y="8993"/>
                  </a:cubicBezTo>
                  <a:cubicBezTo>
                    <a:pt x="2507" y="8943"/>
                    <a:pt x="2507" y="8893"/>
                    <a:pt x="2507" y="8818"/>
                  </a:cubicBezTo>
                  <a:cubicBezTo>
                    <a:pt x="2682" y="8667"/>
                    <a:pt x="2707" y="8442"/>
                    <a:pt x="2707" y="8216"/>
                  </a:cubicBezTo>
                  <a:cubicBezTo>
                    <a:pt x="3334" y="7139"/>
                    <a:pt x="3659" y="5935"/>
                    <a:pt x="4136" y="4808"/>
                  </a:cubicBezTo>
                  <a:cubicBezTo>
                    <a:pt x="4261" y="4707"/>
                    <a:pt x="4311" y="4582"/>
                    <a:pt x="4311" y="4432"/>
                  </a:cubicBezTo>
                  <a:cubicBezTo>
                    <a:pt x="4411" y="4081"/>
                    <a:pt x="4837" y="3780"/>
                    <a:pt x="4487" y="3379"/>
                  </a:cubicBezTo>
                  <a:cubicBezTo>
                    <a:pt x="4286" y="2753"/>
                    <a:pt x="3885" y="2276"/>
                    <a:pt x="3509" y="1775"/>
                  </a:cubicBezTo>
                  <a:cubicBezTo>
                    <a:pt x="3459" y="1499"/>
                    <a:pt x="3359" y="1299"/>
                    <a:pt x="3133" y="1149"/>
                  </a:cubicBezTo>
                  <a:cubicBezTo>
                    <a:pt x="3108" y="1098"/>
                    <a:pt x="3083" y="1048"/>
                    <a:pt x="3033" y="998"/>
                  </a:cubicBezTo>
                  <a:cubicBezTo>
                    <a:pt x="3008" y="697"/>
                    <a:pt x="2782" y="472"/>
                    <a:pt x="2582" y="271"/>
                  </a:cubicBezTo>
                  <a:cubicBezTo>
                    <a:pt x="2429" y="94"/>
                    <a:pt x="2275" y="1"/>
                    <a:pt x="2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8"/>
            <p:cNvSpPr/>
            <p:nvPr/>
          </p:nvSpPr>
          <p:spPr>
            <a:xfrm rot="-3029405">
              <a:off x="446837" y="4615947"/>
              <a:ext cx="221821" cy="219771"/>
            </a:xfrm>
            <a:custGeom>
              <a:rect b="b" l="l" r="r" t="t"/>
              <a:pathLst>
                <a:path extrusionOk="0" h="8791" w="8873">
                  <a:moveTo>
                    <a:pt x="5657" y="0"/>
                  </a:moveTo>
                  <a:cubicBezTo>
                    <a:pt x="5541" y="0"/>
                    <a:pt x="5462" y="101"/>
                    <a:pt x="5414" y="307"/>
                  </a:cubicBezTo>
                  <a:cubicBezTo>
                    <a:pt x="5263" y="809"/>
                    <a:pt x="4913" y="1160"/>
                    <a:pt x="4712" y="1611"/>
                  </a:cubicBezTo>
                  <a:cubicBezTo>
                    <a:pt x="4628" y="1793"/>
                    <a:pt x="4520" y="1874"/>
                    <a:pt x="4397" y="1874"/>
                  </a:cubicBezTo>
                  <a:cubicBezTo>
                    <a:pt x="4301" y="1874"/>
                    <a:pt x="4196" y="1824"/>
                    <a:pt x="4085" y="1736"/>
                  </a:cubicBezTo>
                  <a:cubicBezTo>
                    <a:pt x="3935" y="1661"/>
                    <a:pt x="3835" y="1535"/>
                    <a:pt x="3709" y="1435"/>
                  </a:cubicBezTo>
                  <a:cubicBezTo>
                    <a:pt x="3735" y="1134"/>
                    <a:pt x="3584" y="909"/>
                    <a:pt x="3359" y="759"/>
                  </a:cubicBezTo>
                  <a:cubicBezTo>
                    <a:pt x="3195" y="636"/>
                    <a:pt x="2861" y="572"/>
                    <a:pt x="2550" y="572"/>
                  </a:cubicBezTo>
                  <a:cubicBezTo>
                    <a:pt x="2289" y="572"/>
                    <a:pt x="2044" y="617"/>
                    <a:pt x="1930" y="708"/>
                  </a:cubicBezTo>
                  <a:cubicBezTo>
                    <a:pt x="1629" y="959"/>
                    <a:pt x="1679" y="1410"/>
                    <a:pt x="1980" y="1987"/>
                  </a:cubicBezTo>
                  <a:cubicBezTo>
                    <a:pt x="2231" y="2438"/>
                    <a:pt x="2607" y="2789"/>
                    <a:pt x="3058" y="3139"/>
                  </a:cubicBezTo>
                  <a:cubicBezTo>
                    <a:pt x="2682" y="3390"/>
                    <a:pt x="2356" y="3566"/>
                    <a:pt x="2105" y="3816"/>
                  </a:cubicBezTo>
                  <a:cubicBezTo>
                    <a:pt x="1529" y="4368"/>
                    <a:pt x="777" y="4693"/>
                    <a:pt x="301" y="5320"/>
                  </a:cubicBezTo>
                  <a:cubicBezTo>
                    <a:pt x="0" y="5721"/>
                    <a:pt x="0" y="6147"/>
                    <a:pt x="351" y="6498"/>
                  </a:cubicBezTo>
                  <a:cubicBezTo>
                    <a:pt x="535" y="6710"/>
                    <a:pt x="750" y="6802"/>
                    <a:pt x="979" y="6802"/>
                  </a:cubicBezTo>
                  <a:cubicBezTo>
                    <a:pt x="1157" y="6802"/>
                    <a:pt x="1343" y="6747"/>
                    <a:pt x="1529" y="6648"/>
                  </a:cubicBezTo>
                  <a:cubicBezTo>
                    <a:pt x="1905" y="6448"/>
                    <a:pt x="2281" y="6222"/>
                    <a:pt x="2657" y="6022"/>
                  </a:cubicBezTo>
                  <a:cubicBezTo>
                    <a:pt x="2802" y="5957"/>
                    <a:pt x="2948" y="5851"/>
                    <a:pt x="3107" y="5851"/>
                  </a:cubicBezTo>
                  <a:cubicBezTo>
                    <a:pt x="3194" y="5851"/>
                    <a:pt x="3286" y="5883"/>
                    <a:pt x="3384" y="5972"/>
                  </a:cubicBezTo>
                  <a:cubicBezTo>
                    <a:pt x="3609" y="6197"/>
                    <a:pt x="3785" y="6423"/>
                    <a:pt x="3634" y="6749"/>
                  </a:cubicBezTo>
                  <a:cubicBezTo>
                    <a:pt x="3409" y="7250"/>
                    <a:pt x="3760" y="7726"/>
                    <a:pt x="3785" y="8202"/>
                  </a:cubicBezTo>
                  <a:cubicBezTo>
                    <a:pt x="3785" y="8516"/>
                    <a:pt x="4327" y="8790"/>
                    <a:pt x="4710" y="8790"/>
                  </a:cubicBezTo>
                  <a:cubicBezTo>
                    <a:pt x="4755" y="8790"/>
                    <a:pt x="4798" y="8786"/>
                    <a:pt x="4837" y="8779"/>
                  </a:cubicBezTo>
                  <a:cubicBezTo>
                    <a:pt x="5238" y="8703"/>
                    <a:pt x="5263" y="8378"/>
                    <a:pt x="5339" y="8052"/>
                  </a:cubicBezTo>
                  <a:cubicBezTo>
                    <a:pt x="5489" y="7150"/>
                    <a:pt x="5564" y="6272"/>
                    <a:pt x="5514" y="5370"/>
                  </a:cubicBezTo>
                  <a:cubicBezTo>
                    <a:pt x="5642" y="4820"/>
                    <a:pt x="5744" y="4619"/>
                    <a:pt x="6044" y="4619"/>
                  </a:cubicBezTo>
                  <a:cubicBezTo>
                    <a:pt x="6154" y="4619"/>
                    <a:pt x="6291" y="4646"/>
                    <a:pt x="6466" y="4693"/>
                  </a:cubicBezTo>
                  <a:cubicBezTo>
                    <a:pt x="6918" y="4819"/>
                    <a:pt x="7344" y="4969"/>
                    <a:pt x="7795" y="5094"/>
                  </a:cubicBezTo>
                  <a:cubicBezTo>
                    <a:pt x="7891" y="5122"/>
                    <a:pt x="7986" y="5136"/>
                    <a:pt x="8076" y="5136"/>
                  </a:cubicBezTo>
                  <a:cubicBezTo>
                    <a:pt x="8315" y="5136"/>
                    <a:pt x="8527" y="5037"/>
                    <a:pt x="8672" y="4819"/>
                  </a:cubicBezTo>
                  <a:cubicBezTo>
                    <a:pt x="8872" y="4493"/>
                    <a:pt x="8572" y="4267"/>
                    <a:pt x="8446" y="4017"/>
                  </a:cubicBezTo>
                  <a:cubicBezTo>
                    <a:pt x="8296" y="3766"/>
                    <a:pt x="8045" y="3666"/>
                    <a:pt x="7770" y="3616"/>
                  </a:cubicBezTo>
                  <a:cubicBezTo>
                    <a:pt x="7519" y="3566"/>
                    <a:pt x="7268" y="3515"/>
                    <a:pt x="6993" y="3440"/>
                  </a:cubicBezTo>
                  <a:cubicBezTo>
                    <a:pt x="5715" y="3064"/>
                    <a:pt x="5715" y="3064"/>
                    <a:pt x="6366" y="1886"/>
                  </a:cubicBezTo>
                  <a:cubicBezTo>
                    <a:pt x="6717" y="1285"/>
                    <a:pt x="6742" y="784"/>
                    <a:pt x="6166" y="332"/>
                  </a:cubicBezTo>
                  <a:cubicBezTo>
                    <a:pt x="5946" y="113"/>
                    <a:pt x="5780" y="0"/>
                    <a:pt x="56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6" name="Google Shape;1086;p28"/>
            <p:cNvGrpSpPr/>
            <p:nvPr/>
          </p:nvGrpSpPr>
          <p:grpSpPr>
            <a:xfrm>
              <a:off x="8558825" y="2419611"/>
              <a:ext cx="191796" cy="304277"/>
              <a:chOff x="7707175" y="1074324"/>
              <a:chExt cx="191796" cy="304277"/>
            </a:xfrm>
          </p:grpSpPr>
          <p:sp>
            <p:nvSpPr>
              <p:cNvPr id="1087" name="Google Shape;1087;p28"/>
              <p:cNvSpPr/>
              <p:nvPr/>
            </p:nvSpPr>
            <p:spPr>
              <a:xfrm>
                <a:off x="7773074" y="1247243"/>
                <a:ext cx="125898" cy="131358"/>
              </a:xfrm>
              <a:custGeom>
                <a:rect b="b" l="l" r="r" t="t"/>
                <a:pathLst>
                  <a:path extrusionOk="0" h="3897" w="3735">
                    <a:moveTo>
                      <a:pt x="1765" y="0"/>
                    </a:moveTo>
                    <a:cubicBezTo>
                      <a:pt x="1753" y="0"/>
                      <a:pt x="1741" y="0"/>
                      <a:pt x="1729" y="1"/>
                    </a:cubicBezTo>
                    <a:cubicBezTo>
                      <a:pt x="1579" y="1"/>
                      <a:pt x="1404" y="51"/>
                      <a:pt x="1253" y="126"/>
                    </a:cubicBezTo>
                    <a:cubicBezTo>
                      <a:pt x="451" y="577"/>
                      <a:pt x="0" y="2031"/>
                      <a:pt x="351" y="2908"/>
                    </a:cubicBezTo>
                    <a:cubicBezTo>
                      <a:pt x="501" y="3184"/>
                      <a:pt x="752" y="3334"/>
                      <a:pt x="927" y="3560"/>
                    </a:cubicBezTo>
                    <a:cubicBezTo>
                      <a:pt x="1304" y="3783"/>
                      <a:pt x="1647" y="3896"/>
                      <a:pt x="1971" y="3896"/>
                    </a:cubicBezTo>
                    <a:cubicBezTo>
                      <a:pt x="2336" y="3896"/>
                      <a:pt x="2675" y="3752"/>
                      <a:pt x="3008" y="3460"/>
                    </a:cubicBezTo>
                    <a:cubicBezTo>
                      <a:pt x="3509" y="3034"/>
                      <a:pt x="3734" y="2081"/>
                      <a:pt x="3509" y="1430"/>
                    </a:cubicBezTo>
                    <a:cubicBezTo>
                      <a:pt x="3238" y="667"/>
                      <a:pt x="2412" y="0"/>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8"/>
              <p:cNvSpPr/>
              <p:nvPr/>
            </p:nvSpPr>
            <p:spPr>
              <a:xfrm>
                <a:off x="7707175" y="1074324"/>
                <a:ext cx="75201" cy="65527"/>
              </a:xfrm>
              <a:custGeom>
                <a:rect b="b" l="l" r="r" t="t"/>
                <a:pathLst>
                  <a:path extrusionOk="0" h="1944" w="2231">
                    <a:moveTo>
                      <a:pt x="786" y="0"/>
                    </a:moveTo>
                    <a:cubicBezTo>
                      <a:pt x="663" y="0"/>
                      <a:pt x="565" y="70"/>
                      <a:pt x="526" y="244"/>
                    </a:cubicBezTo>
                    <a:cubicBezTo>
                      <a:pt x="351" y="294"/>
                      <a:pt x="276" y="419"/>
                      <a:pt x="276" y="620"/>
                    </a:cubicBezTo>
                    <a:cubicBezTo>
                      <a:pt x="75" y="770"/>
                      <a:pt x="0" y="970"/>
                      <a:pt x="100" y="1221"/>
                    </a:cubicBezTo>
                    <a:cubicBezTo>
                      <a:pt x="123" y="1723"/>
                      <a:pt x="395" y="1851"/>
                      <a:pt x="784" y="1851"/>
                    </a:cubicBezTo>
                    <a:cubicBezTo>
                      <a:pt x="823" y="1851"/>
                      <a:pt x="862" y="1850"/>
                      <a:pt x="902" y="1848"/>
                    </a:cubicBezTo>
                    <a:cubicBezTo>
                      <a:pt x="1106" y="1907"/>
                      <a:pt x="1252" y="1943"/>
                      <a:pt x="1366" y="1943"/>
                    </a:cubicBezTo>
                    <a:cubicBezTo>
                      <a:pt x="1592" y="1943"/>
                      <a:pt x="1697" y="1803"/>
                      <a:pt x="1880" y="1422"/>
                    </a:cubicBezTo>
                    <a:lnTo>
                      <a:pt x="1905" y="1221"/>
                    </a:lnTo>
                    <a:cubicBezTo>
                      <a:pt x="2231" y="569"/>
                      <a:pt x="2231" y="569"/>
                      <a:pt x="1504" y="68"/>
                    </a:cubicBezTo>
                    <a:cubicBezTo>
                      <a:pt x="1454" y="43"/>
                      <a:pt x="1379" y="43"/>
                      <a:pt x="1303" y="43"/>
                    </a:cubicBezTo>
                    <a:cubicBezTo>
                      <a:pt x="1178" y="43"/>
                      <a:pt x="1053" y="18"/>
                      <a:pt x="902" y="18"/>
                    </a:cubicBezTo>
                    <a:cubicBezTo>
                      <a:pt x="862" y="7"/>
                      <a:pt x="823" y="0"/>
                      <a:pt x="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9" name="Google Shape;1089;p28"/>
            <p:cNvGrpSpPr/>
            <p:nvPr/>
          </p:nvGrpSpPr>
          <p:grpSpPr>
            <a:xfrm rot="9806870">
              <a:off x="5250618" y="4452134"/>
              <a:ext cx="191804" cy="304289"/>
              <a:chOff x="7707175" y="1074324"/>
              <a:chExt cx="191796" cy="304277"/>
            </a:xfrm>
          </p:grpSpPr>
          <p:sp>
            <p:nvSpPr>
              <p:cNvPr id="1090" name="Google Shape;1090;p28"/>
              <p:cNvSpPr/>
              <p:nvPr/>
            </p:nvSpPr>
            <p:spPr>
              <a:xfrm>
                <a:off x="7773074" y="1247243"/>
                <a:ext cx="125898" cy="131358"/>
              </a:xfrm>
              <a:custGeom>
                <a:rect b="b" l="l" r="r" t="t"/>
                <a:pathLst>
                  <a:path extrusionOk="0" h="3897" w="3735">
                    <a:moveTo>
                      <a:pt x="1765" y="0"/>
                    </a:moveTo>
                    <a:cubicBezTo>
                      <a:pt x="1753" y="0"/>
                      <a:pt x="1741" y="0"/>
                      <a:pt x="1729" y="1"/>
                    </a:cubicBezTo>
                    <a:cubicBezTo>
                      <a:pt x="1579" y="1"/>
                      <a:pt x="1404" y="51"/>
                      <a:pt x="1253" y="126"/>
                    </a:cubicBezTo>
                    <a:cubicBezTo>
                      <a:pt x="451" y="577"/>
                      <a:pt x="0" y="2031"/>
                      <a:pt x="351" y="2908"/>
                    </a:cubicBezTo>
                    <a:cubicBezTo>
                      <a:pt x="501" y="3184"/>
                      <a:pt x="752" y="3334"/>
                      <a:pt x="927" y="3560"/>
                    </a:cubicBezTo>
                    <a:cubicBezTo>
                      <a:pt x="1304" y="3783"/>
                      <a:pt x="1647" y="3896"/>
                      <a:pt x="1971" y="3896"/>
                    </a:cubicBezTo>
                    <a:cubicBezTo>
                      <a:pt x="2336" y="3896"/>
                      <a:pt x="2675" y="3752"/>
                      <a:pt x="3008" y="3460"/>
                    </a:cubicBezTo>
                    <a:cubicBezTo>
                      <a:pt x="3509" y="3034"/>
                      <a:pt x="3734" y="2081"/>
                      <a:pt x="3509" y="1430"/>
                    </a:cubicBezTo>
                    <a:cubicBezTo>
                      <a:pt x="3238" y="667"/>
                      <a:pt x="2412" y="0"/>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8"/>
              <p:cNvSpPr/>
              <p:nvPr/>
            </p:nvSpPr>
            <p:spPr>
              <a:xfrm>
                <a:off x="7707175" y="1074324"/>
                <a:ext cx="75201" cy="65527"/>
              </a:xfrm>
              <a:custGeom>
                <a:rect b="b" l="l" r="r" t="t"/>
                <a:pathLst>
                  <a:path extrusionOk="0" h="1944" w="2231">
                    <a:moveTo>
                      <a:pt x="786" y="0"/>
                    </a:moveTo>
                    <a:cubicBezTo>
                      <a:pt x="663" y="0"/>
                      <a:pt x="565" y="70"/>
                      <a:pt x="526" y="244"/>
                    </a:cubicBezTo>
                    <a:cubicBezTo>
                      <a:pt x="351" y="294"/>
                      <a:pt x="276" y="419"/>
                      <a:pt x="276" y="620"/>
                    </a:cubicBezTo>
                    <a:cubicBezTo>
                      <a:pt x="75" y="770"/>
                      <a:pt x="0" y="970"/>
                      <a:pt x="100" y="1221"/>
                    </a:cubicBezTo>
                    <a:cubicBezTo>
                      <a:pt x="123" y="1723"/>
                      <a:pt x="395" y="1851"/>
                      <a:pt x="784" y="1851"/>
                    </a:cubicBezTo>
                    <a:cubicBezTo>
                      <a:pt x="823" y="1851"/>
                      <a:pt x="862" y="1850"/>
                      <a:pt x="902" y="1848"/>
                    </a:cubicBezTo>
                    <a:cubicBezTo>
                      <a:pt x="1106" y="1907"/>
                      <a:pt x="1252" y="1943"/>
                      <a:pt x="1366" y="1943"/>
                    </a:cubicBezTo>
                    <a:cubicBezTo>
                      <a:pt x="1592" y="1943"/>
                      <a:pt x="1697" y="1803"/>
                      <a:pt x="1880" y="1422"/>
                    </a:cubicBezTo>
                    <a:lnTo>
                      <a:pt x="1905" y="1221"/>
                    </a:lnTo>
                    <a:cubicBezTo>
                      <a:pt x="2231" y="569"/>
                      <a:pt x="2231" y="569"/>
                      <a:pt x="1504" y="68"/>
                    </a:cubicBezTo>
                    <a:cubicBezTo>
                      <a:pt x="1454" y="43"/>
                      <a:pt x="1379" y="43"/>
                      <a:pt x="1303" y="43"/>
                    </a:cubicBezTo>
                    <a:cubicBezTo>
                      <a:pt x="1178" y="43"/>
                      <a:pt x="1053" y="18"/>
                      <a:pt x="902" y="18"/>
                    </a:cubicBezTo>
                    <a:cubicBezTo>
                      <a:pt x="862" y="7"/>
                      <a:pt x="823" y="0"/>
                      <a:pt x="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092" name="Shape 1092"/>
        <p:cNvGrpSpPr/>
        <p:nvPr/>
      </p:nvGrpSpPr>
      <p:grpSpPr>
        <a:xfrm>
          <a:off x="0" y="0"/>
          <a:ext cx="0" cy="0"/>
          <a:chOff x="0" y="0"/>
          <a:chExt cx="0" cy="0"/>
        </a:xfrm>
      </p:grpSpPr>
      <p:sp>
        <p:nvSpPr>
          <p:cNvPr id="1093" name="Google Shape;1093;p29"/>
          <p:cNvSpPr/>
          <p:nvPr/>
        </p:nvSpPr>
        <p:spPr>
          <a:xfrm>
            <a:off x="0" y="-11575"/>
            <a:ext cx="9144062" cy="5157878"/>
          </a:xfrm>
          <a:custGeom>
            <a:rect b="b" l="l" r="r" t="t"/>
            <a:pathLst>
              <a:path extrusionOk="0" h="41626" w="73796">
                <a:moveTo>
                  <a:pt x="60753" y="4015"/>
                </a:moveTo>
                <a:cubicBezTo>
                  <a:pt x="62004" y="4049"/>
                  <a:pt x="63216" y="4123"/>
                  <a:pt x="64501" y="4123"/>
                </a:cubicBezTo>
                <a:cubicBezTo>
                  <a:pt x="64572" y="4123"/>
                  <a:pt x="64642" y="4123"/>
                  <a:pt x="64713" y="4122"/>
                </a:cubicBezTo>
                <a:lnTo>
                  <a:pt x="64713" y="4122"/>
                </a:lnTo>
                <a:cubicBezTo>
                  <a:pt x="64669" y="5469"/>
                  <a:pt x="64660" y="6879"/>
                  <a:pt x="64687" y="8261"/>
                </a:cubicBezTo>
                <a:cubicBezTo>
                  <a:pt x="63654" y="8212"/>
                  <a:pt x="62598" y="8139"/>
                  <a:pt x="61529" y="8139"/>
                </a:cubicBezTo>
                <a:cubicBezTo>
                  <a:pt x="61259" y="8139"/>
                  <a:pt x="60988" y="8144"/>
                  <a:pt x="60717" y="8154"/>
                </a:cubicBezTo>
                <a:cubicBezTo>
                  <a:pt x="60726" y="6789"/>
                  <a:pt x="60735" y="5425"/>
                  <a:pt x="60744" y="4051"/>
                </a:cubicBezTo>
                <a:cubicBezTo>
                  <a:pt x="60735" y="4033"/>
                  <a:pt x="60735" y="4015"/>
                  <a:pt x="60753" y="4015"/>
                </a:cubicBezTo>
                <a:close/>
                <a:moveTo>
                  <a:pt x="70575" y="4113"/>
                </a:moveTo>
                <a:cubicBezTo>
                  <a:pt x="70584" y="5487"/>
                  <a:pt x="70566" y="6852"/>
                  <a:pt x="70566" y="8217"/>
                </a:cubicBezTo>
                <a:cubicBezTo>
                  <a:pt x="69272" y="8262"/>
                  <a:pt x="67919" y="8316"/>
                  <a:pt x="66578" y="8316"/>
                </a:cubicBezTo>
                <a:cubicBezTo>
                  <a:pt x="66060" y="8316"/>
                  <a:pt x="65544" y="8308"/>
                  <a:pt x="65035" y="8288"/>
                </a:cubicBezTo>
                <a:cubicBezTo>
                  <a:pt x="65017" y="6905"/>
                  <a:pt x="65017" y="5469"/>
                  <a:pt x="65079" y="4131"/>
                </a:cubicBezTo>
                <a:cubicBezTo>
                  <a:pt x="65909" y="4151"/>
                  <a:pt x="66757" y="4163"/>
                  <a:pt x="67604" y="4163"/>
                </a:cubicBezTo>
                <a:cubicBezTo>
                  <a:pt x="68607" y="4163"/>
                  <a:pt x="69608" y="4147"/>
                  <a:pt x="70575" y="4113"/>
                </a:cubicBezTo>
                <a:close/>
                <a:moveTo>
                  <a:pt x="58534" y="3970"/>
                </a:moveTo>
                <a:cubicBezTo>
                  <a:pt x="59152" y="3970"/>
                  <a:pt x="59771" y="3981"/>
                  <a:pt x="60387" y="4006"/>
                </a:cubicBezTo>
                <a:cubicBezTo>
                  <a:pt x="60387" y="5398"/>
                  <a:pt x="60369" y="6781"/>
                  <a:pt x="60369" y="8181"/>
                </a:cubicBezTo>
                <a:cubicBezTo>
                  <a:pt x="58879" y="8208"/>
                  <a:pt x="57443" y="8297"/>
                  <a:pt x="55962" y="8333"/>
                </a:cubicBezTo>
                <a:cubicBezTo>
                  <a:pt x="55908" y="6923"/>
                  <a:pt x="55855" y="5505"/>
                  <a:pt x="55864" y="4024"/>
                </a:cubicBezTo>
                <a:cubicBezTo>
                  <a:pt x="56745" y="3992"/>
                  <a:pt x="57639" y="3970"/>
                  <a:pt x="58534" y="3970"/>
                </a:cubicBezTo>
                <a:close/>
                <a:moveTo>
                  <a:pt x="51038" y="4024"/>
                </a:moveTo>
                <a:cubicBezTo>
                  <a:pt x="51914" y="4062"/>
                  <a:pt x="52823" y="4086"/>
                  <a:pt x="53728" y="4086"/>
                </a:cubicBezTo>
                <a:cubicBezTo>
                  <a:pt x="54326" y="4086"/>
                  <a:pt x="54922" y="4076"/>
                  <a:pt x="55507" y="4051"/>
                </a:cubicBezTo>
                <a:lnTo>
                  <a:pt x="55507" y="4051"/>
                </a:lnTo>
                <a:cubicBezTo>
                  <a:pt x="55498" y="5523"/>
                  <a:pt x="55569" y="6914"/>
                  <a:pt x="55605" y="8342"/>
                </a:cubicBezTo>
                <a:cubicBezTo>
                  <a:pt x="54053" y="8360"/>
                  <a:pt x="52545" y="8413"/>
                  <a:pt x="51046" y="8476"/>
                </a:cubicBezTo>
                <a:cubicBezTo>
                  <a:pt x="51091" y="7021"/>
                  <a:pt x="51055" y="5505"/>
                  <a:pt x="51029" y="4060"/>
                </a:cubicBezTo>
                <a:cubicBezTo>
                  <a:pt x="51020" y="4042"/>
                  <a:pt x="51020" y="4033"/>
                  <a:pt x="51038" y="4024"/>
                </a:cubicBezTo>
                <a:close/>
                <a:moveTo>
                  <a:pt x="40618" y="3837"/>
                </a:moveTo>
                <a:lnTo>
                  <a:pt x="40618" y="3837"/>
                </a:lnTo>
                <a:cubicBezTo>
                  <a:pt x="40636" y="5433"/>
                  <a:pt x="40573" y="6941"/>
                  <a:pt x="40564" y="8502"/>
                </a:cubicBezTo>
                <a:cubicBezTo>
                  <a:pt x="40437" y="8498"/>
                  <a:pt x="40309" y="8496"/>
                  <a:pt x="40181" y="8496"/>
                </a:cubicBezTo>
                <a:cubicBezTo>
                  <a:pt x="39468" y="8496"/>
                  <a:pt x="38751" y="8552"/>
                  <a:pt x="38040" y="8583"/>
                </a:cubicBezTo>
                <a:cubicBezTo>
                  <a:pt x="37192" y="8618"/>
                  <a:pt x="36362" y="8609"/>
                  <a:pt x="35551" y="8699"/>
                </a:cubicBezTo>
                <a:lnTo>
                  <a:pt x="35542" y="8663"/>
                </a:lnTo>
                <a:cubicBezTo>
                  <a:pt x="35595" y="7120"/>
                  <a:pt x="35622" y="5505"/>
                  <a:pt x="35568" y="3935"/>
                </a:cubicBezTo>
                <a:cubicBezTo>
                  <a:pt x="37183" y="3837"/>
                  <a:pt x="38941" y="3881"/>
                  <a:pt x="40618" y="3837"/>
                </a:cubicBezTo>
                <a:close/>
                <a:moveTo>
                  <a:pt x="44285" y="3743"/>
                </a:moveTo>
                <a:cubicBezTo>
                  <a:pt x="44599" y="3743"/>
                  <a:pt x="44913" y="3750"/>
                  <a:pt x="45230" y="3765"/>
                </a:cubicBezTo>
                <a:cubicBezTo>
                  <a:pt x="45283" y="5433"/>
                  <a:pt x="45408" y="7004"/>
                  <a:pt x="45426" y="8699"/>
                </a:cubicBezTo>
                <a:cubicBezTo>
                  <a:pt x="43910" y="8654"/>
                  <a:pt x="42420" y="8583"/>
                  <a:pt x="40912" y="8520"/>
                </a:cubicBezTo>
                <a:cubicBezTo>
                  <a:pt x="40939" y="6959"/>
                  <a:pt x="40975" y="5407"/>
                  <a:pt x="40975" y="3828"/>
                </a:cubicBezTo>
                <a:cubicBezTo>
                  <a:pt x="42087" y="3821"/>
                  <a:pt x="43178" y="3743"/>
                  <a:pt x="44285" y="3743"/>
                </a:cubicBezTo>
                <a:close/>
                <a:moveTo>
                  <a:pt x="45596" y="3774"/>
                </a:moveTo>
                <a:cubicBezTo>
                  <a:pt x="47291" y="3854"/>
                  <a:pt x="49021" y="3899"/>
                  <a:pt x="50672" y="4015"/>
                </a:cubicBezTo>
                <a:cubicBezTo>
                  <a:pt x="50699" y="5496"/>
                  <a:pt x="50734" y="7013"/>
                  <a:pt x="50690" y="8502"/>
                </a:cubicBezTo>
                <a:cubicBezTo>
                  <a:pt x="49084" y="8592"/>
                  <a:pt x="47478" y="8699"/>
                  <a:pt x="45783" y="8708"/>
                </a:cubicBezTo>
                <a:cubicBezTo>
                  <a:pt x="45765" y="7030"/>
                  <a:pt x="45640" y="5451"/>
                  <a:pt x="45587" y="3810"/>
                </a:cubicBezTo>
                <a:cubicBezTo>
                  <a:pt x="45587" y="3792"/>
                  <a:pt x="45587" y="3783"/>
                  <a:pt x="45596" y="3774"/>
                </a:cubicBezTo>
                <a:close/>
                <a:moveTo>
                  <a:pt x="7351" y="4274"/>
                </a:moveTo>
                <a:cubicBezTo>
                  <a:pt x="7351" y="4996"/>
                  <a:pt x="7333" y="5665"/>
                  <a:pt x="7307" y="6129"/>
                </a:cubicBezTo>
                <a:cubicBezTo>
                  <a:pt x="7262" y="6923"/>
                  <a:pt x="7164" y="7887"/>
                  <a:pt x="7075" y="8904"/>
                </a:cubicBezTo>
                <a:cubicBezTo>
                  <a:pt x="7066" y="8984"/>
                  <a:pt x="7057" y="9055"/>
                  <a:pt x="7048" y="9136"/>
                </a:cubicBezTo>
                <a:cubicBezTo>
                  <a:pt x="5121" y="9100"/>
                  <a:pt x="3355" y="9064"/>
                  <a:pt x="1927" y="9038"/>
                </a:cubicBezTo>
                <a:cubicBezTo>
                  <a:pt x="1900" y="7280"/>
                  <a:pt x="1874" y="5505"/>
                  <a:pt x="1927" y="4854"/>
                </a:cubicBezTo>
                <a:cubicBezTo>
                  <a:pt x="1936" y="4711"/>
                  <a:pt x="1954" y="4541"/>
                  <a:pt x="1963" y="4345"/>
                </a:cubicBezTo>
                <a:lnTo>
                  <a:pt x="7351" y="4274"/>
                </a:lnTo>
                <a:close/>
                <a:moveTo>
                  <a:pt x="35060" y="3908"/>
                </a:moveTo>
                <a:lnTo>
                  <a:pt x="35060" y="3953"/>
                </a:lnTo>
                <a:lnTo>
                  <a:pt x="35220" y="3953"/>
                </a:lnTo>
                <a:cubicBezTo>
                  <a:pt x="35256" y="5532"/>
                  <a:pt x="35256" y="7146"/>
                  <a:pt x="35176" y="8681"/>
                </a:cubicBezTo>
                <a:cubicBezTo>
                  <a:pt x="34569" y="8797"/>
                  <a:pt x="33071" y="9020"/>
                  <a:pt x="30091" y="9171"/>
                </a:cubicBezTo>
                <a:cubicBezTo>
                  <a:pt x="30100" y="9091"/>
                  <a:pt x="30100" y="9020"/>
                  <a:pt x="30109" y="8939"/>
                </a:cubicBezTo>
                <a:cubicBezTo>
                  <a:pt x="30207" y="7922"/>
                  <a:pt x="30296" y="6950"/>
                  <a:pt x="30350" y="6147"/>
                </a:cubicBezTo>
                <a:cubicBezTo>
                  <a:pt x="30376" y="5621"/>
                  <a:pt x="30394" y="4818"/>
                  <a:pt x="30394" y="3970"/>
                </a:cubicBezTo>
                <a:lnTo>
                  <a:pt x="35060" y="3908"/>
                </a:lnTo>
                <a:close/>
                <a:moveTo>
                  <a:pt x="12445" y="4202"/>
                </a:moveTo>
                <a:cubicBezTo>
                  <a:pt x="12454" y="5309"/>
                  <a:pt x="12454" y="6370"/>
                  <a:pt x="12454" y="7137"/>
                </a:cubicBezTo>
                <a:cubicBezTo>
                  <a:pt x="12454" y="7655"/>
                  <a:pt x="12445" y="8377"/>
                  <a:pt x="12436" y="9225"/>
                </a:cubicBezTo>
                <a:cubicBezTo>
                  <a:pt x="10723" y="9198"/>
                  <a:pt x="9028" y="9171"/>
                  <a:pt x="7431" y="9145"/>
                </a:cubicBezTo>
                <a:cubicBezTo>
                  <a:pt x="7440" y="9073"/>
                  <a:pt x="7449" y="9011"/>
                  <a:pt x="7449" y="8939"/>
                </a:cubicBezTo>
                <a:cubicBezTo>
                  <a:pt x="7547" y="7922"/>
                  <a:pt x="7646" y="6950"/>
                  <a:pt x="7690" y="6147"/>
                </a:cubicBezTo>
                <a:cubicBezTo>
                  <a:pt x="7717" y="5683"/>
                  <a:pt x="7735" y="5005"/>
                  <a:pt x="7735" y="4265"/>
                </a:cubicBezTo>
                <a:lnTo>
                  <a:pt x="12445" y="4202"/>
                </a:lnTo>
                <a:close/>
                <a:moveTo>
                  <a:pt x="18592" y="4122"/>
                </a:moveTo>
                <a:lnTo>
                  <a:pt x="18592" y="4122"/>
                </a:lnTo>
                <a:cubicBezTo>
                  <a:pt x="18583" y="4961"/>
                  <a:pt x="18556" y="5648"/>
                  <a:pt x="18485" y="5933"/>
                </a:cubicBezTo>
                <a:cubicBezTo>
                  <a:pt x="18386" y="6361"/>
                  <a:pt x="18395" y="7628"/>
                  <a:pt x="18467" y="9305"/>
                </a:cubicBezTo>
                <a:cubicBezTo>
                  <a:pt x="16647" y="9287"/>
                  <a:pt x="14729" y="9261"/>
                  <a:pt x="12829" y="9234"/>
                </a:cubicBezTo>
                <a:cubicBezTo>
                  <a:pt x="12829" y="8386"/>
                  <a:pt x="12838" y="7655"/>
                  <a:pt x="12838" y="7137"/>
                </a:cubicBezTo>
                <a:cubicBezTo>
                  <a:pt x="12838" y="6370"/>
                  <a:pt x="12838" y="5300"/>
                  <a:pt x="12829" y="4202"/>
                </a:cubicBezTo>
                <a:lnTo>
                  <a:pt x="18592" y="4122"/>
                </a:lnTo>
                <a:close/>
                <a:moveTo>
                  <a:pt x="30011" y="3970"/>
                </a:moveTo>
                <a:cubicBezTo>
                  <a:pt x="30011" y="4809"/>
                  <a:pt x="29993" y="5603"/>
                  <a:pt x="29966" y="6129"/>
                </a:cubicBezTo>
                <a:cubicBezTo>
                  <a:pt x="29912" y="6923"/>
                  <a:pt x="29823" y="7887"/>
                  <a:pt x="29725" y="8904"/>
                </a:cubicBezTo>
                <a:cubicBezTo>
                  <a:pt x="29716" y="9002"/>
                  <a:pt x="29707" y="9091"/>
                  <a:pt x="29698" y="9189"/>
                </a:cubicBezTo>
                <a:cubicBezTo>
                  <a:pt x="28503" y="9243"/>
                  <a:pt x="27076" y="9287"/>
                  <a:pt x="25389" y="9305"/>
                </a:cubicBezTo>
                <a:cubicBezTo>
                  <a:pt x="25158" y="9305"/>
                  <a:pt x="24917" y="9314"/>
                  <a:pt x="24667" y="9314"/>
                </a:cubicBezTo>
                <a:cubicBezTo>
                  <a:pt x="24667" y="9270"/>
                  <a:pt x="24667" y="9234"/>
                  <a:pt x="24658" y="9189"/>
                </a:cubicBezTo>
                <a:cubicBezTo>
                  <a:pt x="24640" y="7387"/>
                  <a:pt x="24613" y="5523"/>
                  <a:pt x="24658" y="4854"/>
                </a:cubicBezTo>
                <a:cubicBezTo>
                  <a:pt x="24676" y="4640"/>
                  <a:pt x="24703" y="4363"/>
                  <a:pt x="24729" y="4042"/>
                </a:cubicBezTo>
                <a:lnTo>
                  <a:pt x="30011" y="3970"/>
                </a:lnTo>
                <a:close/>
                <a:moveTo>
                  <a:pt x="24346" y="4051"/>
                </a:moveTo>
                <a:lnTo>
                  <a:pt x="24346" y="4051"/>
                </a:lnTo>
                <a:cubicBezTo>
                  <a:pt x="24319" y="4354"/>
                  <a:pt x="24292" y="4622"/>
                  <a:pt x="24274" y="4827"/>
                </a:cubicBezTo>
                <a:cubicBezTo>
                  <a:pt x="24221" y="5514"/>
                  <a:pt x="24248" y="7387"/>
                  <a:pt x="24274" y="9198"/>
                </a:cubicBezTo>
                <a:cubicBezTo>
                  <a:pt x="24274" y="9234"/>
                  <a:pt x="24283" y="9278"/>
                  <a:pt x="24283" y="9314"/>
                </a:cubicBezTo>
                <a:cubicBezTo>
                  <a:pt x="23633" y="9318"/>
                  <a:pt x="22932" y="9320"/>
                  <a:pt x="22192" y="9320"/>
                </a:cubicBezTo>
                <a:cubicBezTo>
                  <a:pt x="21146" y="9320"/>
                  <a:pt x="20021" y="9316"/>
                  <a:pt x="18850" y="9305"/>
                </a:cubicBezTo>
                <a:cubicBezTo>
                  <a:pt x="18788" y="7762"/>
                  <a:pt x="18770" y="6415"/>
                  <a:pt x="18859" y="6022"/>
                </a:cubicBezTo>
                <a:cubicBezTo>
                  <a:pt x="18931" y="5710"/>
                  <a:pt x="18966" y="4987"/>
                  <a:pt x="18975" y="4122"/>
                </a:cubicBezTo>
                <a:lnTo>
                  <a:pt x="24346" y="4051"/>
                </a:lnTo>
                <a:close/>
                <a:moveTo>
                  <a:pt x="70557" y="8574"/>
                </a:moveTo>
                <a:lnTo>
                  <a:pt x="70557" y="8574"/>
                </a:lnTo>
                <a:cubicBezTo>
                  <a:pt x="70566" y="9983"/>
                  <a:pt x="70557" y="11473"/>
                  <a:pt x="70503" y="12874"/>
                </a:cubicBezTo>
                <a:cubicBezTo>
                  <a:pt x="68826" y="13097"/>
                  <a:pt x="67006" y="13186"/>
                  <a:pt x="65142" y="13230"/>
                </a:cubicBezTo>
                <a:cubicBezTo>
                  <a:pt x="65124" y="11687"/>
                  <a:pt x="65052" y="10197"/>
                  <a:pt x="65035" y="8645"/>
                </a:cubicBezTo>
                <a:lnTo>
                  <a:pt x="65035" y="8645"/>
                </a:lnTo>
                <a:cubicBezTo>
                  <a:pt x="65544" y="8665"/>
                  <a:pt x="66060" y="8673"/>
                  <a:pt x="66576" y="8673"/>
                </a:cubicBezTo>
                <a:cubicBezTo>
                  <a:pt x="67914" y="8673"/>
                  <a:pt x="69263" y="8619"/>
                  <a:pt x="70557" y="8574"/>
                </a:cubicBezTo>
                <a:close/>
                <a:moveTo>
                  <a:pt x="61617" y="8494"/>
                </a:moveTo>
                <a:cubicBezTo>
                  <a:pt x="62659" y="8494"/>
                  <a:pt x="63689" y="8558"/>
                  <a:pt x="64687" y="8627"/>
                </a:cubicBezTo>
                <a:cubicBezTo>
                  <a:pt x="64696" y="10188"/>
                  <a:pt x="64767" y="11687"/>
                  <a:pt x="64785" y="13239"/>
                </a:cubicBezTo>
                <a:cubicBezTo>
                  <a:pt x="63429" y="13284"/>
                  <a:pt x="62073" y="13320"/>
                  <a:pt x="60726" y="13382"/>
                </a:cubicBezTo>
                <a:cubicBezTo>
                  <a:pt x="60726" y="11785"/>
                  <a:pt x="60735" y="10126"/>
                  <a:pt x="60717" y="8511"/>
                </a:cubicBezTo>
                <a:cubicBezTo>
                  <a:pt x="61018" y="8499"/>
                  <a:pt x="61318" y="8494"/>
                  <a:pt x="61617" y="8494"/>
                </a:cubicBezTo>
                <a:close/>
                <a:moveTo>
                  <a:pt x="50627" y="8850"/>
                </a:moveTo>
                <a:cubicBezTo>
                  <a:pt x="50699" y="8859"/>
                  <a:pt x="50672" y="8886"/>
                  <a:pt x="50681" y="8957"/>
                </a:cubicBezTo>
                <a:cubicBezTo>
                  <a:pt x="50699" y="9100"/>
                  <a:pt x="50672" y="9305"/>
                  <a:pt x="50672" y="9403"/>
                </a:cubicBezTo>
                <a:cubicBezTo>
                  <a:pt x="50627" y="10777"/>
                  <a:pt x="50583" y="12196"/>
                  <a:pt x="50493" y="13480"/>
                </a:cubicBezTo>
                <a:cubicBezTo>
                  <a:pt x="49890" y="13470"/>
                  <a:pt x="49281" y="13464"/>
                  <a:pt x="48672" y="13464"/>
                </a:cubicBezTo>
                <a:cubicBezTo>
                  <a:pt x="47677" y="13464"/>
                  <a:pt x="46683" y="13481"/>
                  <a:pt x="45721" y="13525"/>
                </a:cubicBezTo>
                <a:cubicBezTo>
                  <a:pt x="45792" y="12080"/>
                  <a:pt x="45801" y="10581"/>
                  <a:pt x="45792" y="9064"/>
                </a:cubicBezTo>
                <a:cubicBezTo>
                  <a:pt x="47041" y="9064"/>
                  <a:pt x="48227" y="8984"/>
                  <a:pt x="49441" y="8922"/>
                </a:cubicBezTo>
                <a:cubicBezTo>
                  <a:pt x="49717" y="8913"/>
                  <a:pt x="50029" y="8895"/>
                  <a:pt x="50333" y="8877"/>
                </a:cubicBezTo>
                <a:cubicBezTo>
                  <a:pt x="50431" y="8868"/>
                  <a:pt x="50574" y="8850"/>
                  <a:pt x="50627" y="8850"/>
                </a:cubicBezTo>
                <a:close/>
                <a:moveTo>
                  <a:pt x="60369" y="8529"/>
                </a:moveTo>
                <a:cubicBezTo>
                  <a:pt x="60378" y="10171"/>
                  <a:pt x="60360" y="11776"/>
                  <a:pt x="60378" y="13391"/>
                </a:cubicBezTo>
                <a:cubicBezTo>
                  <a:pt x="58942" y="13471"/>
                  <a:pt x="57478" y="13525"/>
                  <a:pt x="55989" y="13543"/>
                </a:cubicBezTo>
                <a:cubicBezTo>
                  <a:pt x="56007" y="11928"/>
                  <a:pt x="56042" y="10269"/>
                  <a:pt x="55971" y="8690"/>
                </a:cubicBezTo>
                <a:cubicBezTo>
                  <a:pt x="57452" y="8645"/>
                  <a:pt x="58879" y="8565"/>
                  <a:pt x="60369" y="8529"/>
                </a:cubicBezTo>
                <a:close/>
                <a:moveTo>
                  <a:pt x="55623" y="8699"/>
                </a:moveTo>
                <a:cubicBezTo>
                  <a:pt x="55694" y="10287"/>
                  <a:pt x="55650" y="11928"/>
                  <a:pt x="55632" y="13543"/>
                </a:cubicBezTo>
                <a:cubicBezTo>
                  <a:pt x="55458" y="13544"/>
                  <a:pt x="55285" y="13544"/>
                  <a:pt x="55113" y="13544"/>
                </a:cubicBezTo>
                <a:cubicBezTo>
                  <a:pt x="53672" y="13544"/>
                  <a:pt x="52268" y="13513"/>
                  <a:pt x="50850" y="13489"/>
                </a:cubicBezTo>
                <a:cubicBezTo>
                  <a:pt x="50939" y="11964"/>
                  <a:pt x="51011" y="10420"/>
                  <a:pt x="51046" y="8832"/>
                </a:cubicBezTo>
                <a:cubicBezTo>
                  <a:pt x="52554" y="8770"/>
                  <a:pt x="54071" y="8716"/>
                  <a:pt x="55623" y="8699"/>
                </a:cubicBezTo>
                <a:close/>
                <a:moveTo>
                  <a:pt x="40924" y="8876"/>
                </a:moveTo>
                <a:cubicBezTo>
                  <a:pt x="40926" y="8876"/>
                  <a:pt x="40928" y="8876"/>
                  <a:pt x="40930" y="8877"/>
                </a:cubicBezTo>
                <a:cubicBezTo>
                  <a:pt x="42420" y="8939"/>
                  <a:pt x="43910" y="9011"/>
                  <a:pt x="45426" y="9046"/>
                </a:cubicBezTo>
                <a:cubicBezTo>
                  <a:pt x="45462" y="10563"/>
                  <a:pt x="45426" y="12080"/>
                  <a:pt x="45364" y="13534"/>
                </a:cubicBezTo>
                <a:cubicBezTo>
                  <a:pt x="43865" y="13614"/>
                  <a:pt x="42384" y="13703"/>
                  <a:pt x="40894" y="13792"/>
                </a:cubicBezTo>
                <a:cubicBezTo>
                  <a:pt x="40921" y="12187"/>
                  <a:pt x="40912" y="10501"/>
                  <a:pt x="40912" y="8904"/>
                </a:cubicBezTo>
                <a:cubicBezTo>
                  <a:pt x="40896" y="8904"/>
                  <a:pt x="40909" y="8876"/>
                  <a:pt x="40924" y="8876"/>
                </a:cubicBezTo>
                <a:close/>
                <a:moveTo>
                  <a:pt x="40145" y="8849"/>
                </a:moveTo>
                <a:cubicBezTo>
                  <a:pt x="40282" y="8849"/>
                  <a:pt x="40420" y="8852"/>
                  <a:pt x="40555" y="8859"/>
                </a:cubicBezTo>
                <a:cubicBezTo>
                  <a:pt x="40573" y="10510"/>
                  <a:pt x="40555" y="12169"/>
                  <a:pt x="40537" y="13801"/>
                </a:cubicBezTo>
                <a:cubicBezTo>
                  <a:pt x="38825" y="13891"/>
                  <a:pt x="37094" y="13953"/>
                  <a:pt x="35381" y="14042"/>
                </a:cubicBezTo>
                <a:cubicBezTo>
                  <a:pt x="35479" y="12419"/>
                  <a:pt x="35488" y="10715"/>
                  <a:pt x="35533" y="9046"/>
                </a:cubicBezTo>
                <a:cubicBezTo>
                  <a:pt x="36853" y="8957"/>
                  <a:pt x="38218" y="8931"/>
                  <a:pt x="39583" y="8859"/>
                </a:cubicBezTo>
                <a:cubicBezTo>
                  <a:pt x="39768" y="8854"/>
                  <a:pt x="39957" y="8849"/>
                  <a:pt x="40145" y="8849"/>
                </a:cubicBezTo>
                <a:close/>
                <a:moveTo>
                  <a:pt x="35176" y="9073"/>
                </a:moveTo>
                <a:lnTo>
                  <a:pt x="35176" y="9073"/>
                </a:lnTo>
                <a:cubicBezTo>
                  <a:pt x="35122" y="10724"/>
                  <a:pt x="35131" y="12436"/>
                  <a:pt x="35024" y="14024"/>
                </a:cubicBezTo>
                <a:cubicBezTo>
                  <a:pt x="34293" y="14078"/>
                  <a:pt x="32428" y="14123"/>
                  <a:pt x="29850" y="14149"/>
                </a:cubicBezTo>
                <a:cubicBezTo>
                  <a:pt x="29805" y="13561"/>
                  <a:pt x="29796" y="12963"/>
                  <a:pt x="29832" y="12321"/>
                </a:cubicBezTo>
                <a:cubicBezTo>
                  <a:pt x="29877" y="11473"/>
                  <a:pt x="29957" y="10518"/>
                  <a:pt x="30055" y="9555"/>
                </a:cubicBezTo>
                <a:cubicBezTo>
                  <a:pt x="32990" y="9412"/>
                  <a:pt x="34498" y="9198"/>
                  <a:pt x="35176" y="9073"/>
                </a:cubicBezTo>
                <a:close/>
                <a:moveTo>
                  <a:pt x="29663" y="9573"/>
                </a:moveTo>
                <a:cubicBezTo>
                  <a:pt x="29573" y="10518"/>
                  <a:pt x="29493" y="11464"/>
                  <a:pt x="29449" y="12303"/>
                </a:cubicBezTo>
                <a:cubicBezTo>
                  <a:pt x="29413" y="12954"/>
                  <a:pt x="29422" y="13561"/>
                  <a:pt x="29466" y="14158"/>
                </a:cubicBezTo>
                <a:cubicBezTo>
                  <a:pt x="28030" y="14176"/>
                  <a:pt x="26398" y="14185"/>
                  <a:pt x="24631" y="14194"/>
                </a:cubicBezTo>
                <a:cubicBezTo>
                  <a:pt x="24631" y="13792"/>
                  <a:pt x="24640" y="13462"/>
                  <a:pt x="24658" y="13248"/>
                </a:cubicBezTo>
                <a:cubicBezTo>
                  <a:pt x="24711" y="12767"/>
                  <a:pt x="24694" y="11321"/>
                  <a:pt x="24667" y="9698"/>
                </a:cubicBezTo>
                <a:cubicBezTo>
                  <a:pt x="24917" y="9698"/>
                  <a:pt x="25166" y="9698"/>
                  <a:pt x="25398" y="9689"/>
                </a:cubicBezTo>
                <a:cubicBezTo>
                  <a:pt x="27058" y="9671"/>
                  <a:pt x="28476" y="9626"/>
                  <a:pt x="29663" y="9573"/>
                </a:cubicBezTo>
                <a:close/>
                <a:moveTo>
                  <a:pt x="1927" y="9421"/>
                </a:moveTo>
                <a:cubicBezTo>
                  <a:pt x="3355" y="9448"/>
                  <a:pt x="5103" y="9484"/>
                  <a:pt x="7012" y="9519"/>
                </a:cubicBezTo>
                <a:cubicBezTo>
                  <a:pt x="6923" y="10483"/>
                  <a:pt x="6834" y="11446"/>
                  <a:pt x="6789" y="12303"/>
                </a:cubicBezTo>
                <a:cubicBezTo>
                  <a:pt x="6753" y="12963"/>
                  <a:pt x="6771" y="13587"/>
                  <a:pt x="6807" y="14203"/>
                </a:cubicBezTo>
                <a:cubicBezTo>
                  <a:pt x="5112" y="14194"/>
                  <a:pt x="3462" y="14194"/>
                  <a:pt x="1900" y="14185"/>
                </a:cubicBezTo>
                <a:cubicBezTo>
                  <a:pt x="1900" y="13784"/>
                  <a:pt x="1900" y="13453"/>
                  <a:pt x="1927" y="13248"/>
                </a:cubicBezTo>
                <a:cubicBezTo>
                  <a:pt x="1972" y="12740"/>
                  <a:pt x="1954" y="11152"/>
                  <a:pt x="1927" y="9421"/>
                </a:cubicBezTo>
                <a:close/>
                <a:moveTo>
                  <a:pt x="7396" y="9528"/>
                </a:moveTo>
                <a:cubicBezTo>
                  <a:pt x="9002" y="9555"/>
                  <a:pt x="10705" y="9591"/>
                  <a:pt x="12436" y="9609"/>
                </a:cubicBezTo>
                <a:cubicBezTo>
                  <a:pt x="12436" y="9680"/>
                  <a:pt x="12436" y="9742"/>
                  <a:pt x="12436" y="9805"/>
                </a:cubicBezTo>
                <a:cubicBezTo>
                  <a:pt x="12427" y="11179"/>
                  <a:pt x="12409" y="12775"/>
                  <a:pt x="12409" y="14212"/>
                </a:cubicBezTo>
                <a:cubicBezTo>
                  <a:pt x="10652" y="14212"/>
                  <a:pt x="8903" y="14203"/>
                  <a:pt x="7191" y="14203"/>
                </a:cubicBezTo>
                <a:cubicBezTo>
                  <a:pt x="7155" y="13587"/>
                  <a:pt x="7137" y="12981"/>
                  <a:pt x="7173" y="12321"/>
                </a:cubicBezTo>
                <a:cubicBezTo>
                  <a:pt x="7217" y="11464"/>
                  <a:pt x="7307" y="10501"/>
                  <a:pt x="7396" y="9528"/>
                </a:cubicBezTo>
                <a:close/>
                <a:moveTo>
                  <a:pt x="12820" y="9617"/>
                </a:moveTo>
                <a:cubicBezTo>
                  <a:pt x="14729" y="9644"/>
                  <a:pt x="16656" y="9671"/>
                  <a:pt x="18476" y="9689"/>
                </a:cubicBezTo>
                <a:cubicBezTo>
                  <a:pt x="18529" y="10813"/>
                  <a:pt x="18592" y="12106"/>
                  <a:pt x="18672" y="13436"/>
                </a:cubicBezTo>
                <a:cubicBezTo>
                  <a:pt x="18681" y="13712"/>
                  <a:pt x="18699" y="13971"/>
                  <a:pt x="18708" y="14212"/>
                </a:cubicBezTo>
                <a:lnTo>
                  <a:pt x="12793" y="14212"/>
                </a:lnTo>
                <a:cubicBezTo>
                  <a:pt x="12793" y="12784"/>
                  <a:pt x="12811" y="11179"/>
                  <a:pt x="12820" y="9814"/>
                </a:cubicBezTo>
                <a:cubicBezTo>
                  <a:pt x="12820" y="9742"/>
                  <a:pt x="12820" y="9680"/>
                  <a:pt x="12820" y="9617"/>
                </a:cubicBezTo>
                <a:close/>
                <a:moveTo>
                  <a:pt x="18868" y="9689"/>
                </a:moveTo>
                <a:lnTo>
                  <a:pt x="18868" y="9689"/>
                </a:lnTo>
                <a:cubicBezTo>
                  <a:pt x="20197" y="9698"/>
                  <a:pt x="21473" y="9707"/>
                  <a:pt x="22633" y="9707"/>
                </a:cubicBezTo>
                <a:cubicBezTo>
                  <a:pt x="23213" y="9707"/>
                  <a:pt x="23766" y="9707"/>
                  <a:pt x="24283" y="9698"/>
                </a:cubicBezTo>
                <a:lnTo>
                  <a:pt x="24283" y="9698"/>
                </a:lnTo>
                <a:cubicBezTo>
                  <a:pt x="24310" y="11259"/>
                  <a:pt x="24328" y="12758"/>
                  <a:pt x="24274" y="13213"/>
                </a:cubicBezTo>
                <a:cubicBezTo>
                  <a:pt x="24257" y="13436"/>
                  <a:pt x="24248" y="13784"/>
                  <a:pt x="24248" y="14194"/>
                </a:cubicBezTo>
                <a:cubicBezTo>
                  <a:pt x="22624" y="14203"/>
                  <a:pt x="20893" y="14212"/>
                  <a:pt x="19100" y="14212"/>
                </a:cubicBezTo>
                <a:cubicBezTo>
                  <a:pt x="19082" y="13971"/>
                  <a:pt x="19064" y="13703"/>
                  <a:pt x="19056" y="13418"/>
                </a:cubicBezTo>
                <a:cubicBezTo>
                  <a:pt x="18993" y="12347"/>
                  <a:pt x="18922" y="10973"/>
                  <a:pt x="18868" y="9689"/>
                </a:cubicBezTo>
                <a:close/>
                <a:moveTo>
                  <a:pt x="50841" y="13846"/>
                </a:moveTo>
                <a:cubicBezTo>
                  <a:pt x="52169" y="13868"/>
                  <a:pt x="53522" y="13904"/>
                  <a:pt x="54863" y="13904"/>
                </a:cubicBezTo>
                <a:cubicBezTo>
                  <a:pt x="55117" y="13904"/>
                  <a:pt x="55370" y="13902"/>
                  <a:pt x="55623" y="13900"/>
                </a:cubicBezTo>
                <a:lnTo>
                  <a:pt x="55623" y="13900"/>
                </a:lnTo>
                <a:cubicBezTo>
                  <a:pt x="55605" y="15577"/>
                  <a:pt x="55543" y="17245"/>
                  <a:pt x="55578" y="18940"/>
                </a:cubicBezTo>
                <a:cubicBezTo>
                  <a:pt x="54160" y="18891"/>
                  <a:pt x="52742" y="18850"/>
                  <a:pt x="51283" y="18850"/>
                </a:cubicBezTo>
                <a:cubicBezTo>
                  <a:pt x="51145" y="18850"/>
                  <a:pt x="51007" y="18850"/>
                  <a:pt x="50868" y="18851"/>
                </a:cubicBezTo>
                <a:cubicBezTo>
                  <a:pt x="50743" y="17290"/>
                  <a:pt x="50734" y="15479"/>
                  <a:pt x="50823" y="13873"/>
                </a:cubicBezTo>
                <a:cubicBezTo>
                  <a:pt x="50823" y="13864"/>
                  <a:pt x="50823" y="13846"/>
                  <a:pt x="50841" y="13846"/>
                </a:cubicBezTo>
                <a:close/>
                <a:moveTo>
                  <a:pt x="48577" y="13820"/>
                </a:moveTo>
                <a:cubicBezTo>
                  <a:pt x="49209" y="13820"/>
                  <a:pt x="49844" y="13826"/>
                  <a:pt x="50475" y="13837"/>
                </a:cubicBezTo>
                <a:cubicBezTo>
                  <a:pt x="50377" y="15452"/>
                  <a:pt x="50386" y="17281"/>
                  <a:pt x="50520" y="18851"/>
                </a:cubicBezTo>
                <a:cubicBezTo>
                  <a:pt x="50425" y="18850"/>
                  <a:pt x="50331" y="18850"/>
                  <a:pt x="50236" y="18850"/>
                </a:cubicBezTo>
                <a:cubicBezTo>
                  <a:pt x="48697" y="18850"/>
                  <a:pt x="47217" y="18916"/>
                  <a:pt x="45729" y="18958"/>
                </a:cubicBezTo>
                <a:cubicBezTo>
                  <a:pt x="45676" y="17307"/>
                  <a:pt x="45640" y="15541"/>
                  <a:pt x="45712" y="13873"/>
                </a:cubicBezTo>
                <a:cubicBezTo>
                  <a:pt x="46650" y="13835"/>
                  <a:pt x="47611" y="13820"/>
                  <a:pt x="48577" y="13820"/>
                </a:cubicBezTo>
                <a:close/>
                <a:moveTo>
                  <a:pt x="60378" y="13748"/>
                </a:moveTo>
                <a:cubicBezTo>
                  <a:pt x="60405" y="15603"/>
                  <a:pt x="60565" y="17388"/>
                  <a:pt x="60699" y="19109"/>
                </a:cubicBezTo>
                <a:cubicBezTo>
                  <a:pt x="59084" y="19083"/>
                  <a:pt x="57487" y="19029"/>
                  <a:pt x="55935" y="18940"/>
                </a:cubicBezTo>
                <a:cubicBezTo>
                  <a:pt x="55899" y="17245"/>
                  <a:pt x="55962" y="15577"/>
                  <a:pt x="55971" y="13900"/>
                </a:cubicBezTo>
                <a:cubicBezTo>
                  <a:pt x="57478" y="13882"/>
                  <a:pt x="58924" y="13810"/>
                  <a:pt x="60378" y="13748"/>
                </a:cubicBezTo>
                <a:close/>
                <a:moveTo>
                  <a:pt x="64776" y="13596"/>
                </a:moveTo>
                <a:cubicBezTo>
                  <a:pt x="64812" y="13623"/>
                  <a:pt x="64794" y="13694"/>
                  <a:pt x="64794" y="13748"/>
                </a:cubicBezTo>
                <a:cubicBezTo>
                  <a:pt x="64803" y="15532"/>
                  <a:pt x="64758" y="17388"/>
                  <a:pt x="64776" y="19190"/>
                </a:cubicBezTo>
                <a:cubicBezTo>
                  <a:pt x="63536" y="19163"/>
                  <a:pt x="62323" y="19118"/>
                  <a:pt x="61065" y="19109"/>
                </a:cubicBezTo>
                <a:cubicBezTo>
                  <a:pt x="60904" y="17361"/>
                  <a:pt x="60770" y="15595"/>
                  <a:pt x="60726" y="13730"/>
                </a:cubicBezTo>
                <a:cubicBezTo>
                  <a:pt x="62073" y="13676"/>
                  <a:pt x="63429" y="13641"/>
                  <a:pt x="64776" y="13596"/>
                </a:cubicBezTo>
                <a:close/>
                <a:moveTo>
                  <a:pt x="70458" y="13227"/>
                </a:moveTo>
                <a:cubicBezTo>
                  <a:pt x="70487" y="13227"/>
                  <a:pt x="70494" y="13253"/>
                  <a:pt x="70494" y="13382"/>
                </a:cubicBezTo>
                <a:cubicBezTo>
                  <a:pt x="70494" y="13766"/>
                  <a:pt x="70459" y="14247"/>
                  <a:pt x="70441" y="14604"/>
                </a:cubicBezTo>
                <a:cubicBezTo>
                  <a:pt x="70378" y="15996"/>
                  <a:pt x="70307" y="17441"/>
                  <a:pt x="70289" y="18824"/>
                </a:cubicBezTo>
                <a:cubicBezTo>
                  <a:pt x="69531" y="18949"/>
                  <a:pt x="68701" y="19118"/>
                  <a:pt x="67818" y="19127"/>
                </a:cubicBezTo>
                <a:cubicBezTo>
                  <a:pt x="66944" y="19145"/>
                  <a:pt x="66025" y="19190"/>
                  <a:pt x="65133" y="19199"/>
                </a:cubicBezTo>
                <a:cubicBezTo>
                  <a:pt x="65124" y="17325"/>
                  <a:pt x="65142" y="15461"/>
                  <a:pt x="65151" y="13587"/>
                </a:cubicBezTo>
                <a:cubicBezTo>
                  <a:pt x="66979" y="13561"/>
                  <a:pt x="68746" y="13436"/>
                  <a:pt x="70378" y="13239"/>
                </a:cubicBezTo>
                <a:cubicBezTo>
                  <a:pt x="70415" y="13236"/>
                  <a:pt x="70440" y="13227"/>
                  <a:pt x="70458" y="13227"/>
                </a:cubicBezTo>
                <a:close/>
                <a:moveTo>
                  <a:pt x="45355" y="13900"/>
                </a:moveTo>
                <a:cubicBezTo>
                  <a:pt x="45283" y="15559"/>
                  <a:pt x="45319" y="17334"/>
                  <a:pt x="45382" y="18984"/>
                </a:cubicBezTo>
                <a:cubicBezTo>
                  <a:pt x="43838" y="19047"/>
                  <a:pt x="42339" y="19163"/>
                  <a:pt x="40778" y="19208"/>
                </a:cubicBezTo>
                <a:cubicBezTo>
                  <a:pt x="40707" y="17521"/>
                  <a:pt x="40832" y="15809"/>
                  <a:pt x="40885" y="14149"/>
                </a:cubicBezTo>
                <a:cubicBezTo>
                  <a:pt x="42384" y="14069"/>
                  <a:pt x="43838" y="13953"/>
                  <a:pt x="45355" y="13900"/>
                </a:cubicBezTo>
                <a:close/>
                <a:moveTo>
                  <a:pt x="40529" y="14167"/>
                </a:moveTo>
                <a:cubicBezTo>
                  <a:pt x="40475" y="15826"/>
                  <a:pt x="40350" y="17539"/>
                  <a:pt x="40430" y="19234"/>
                </a:cubicBezTo>
                <a:cubicBezTo>
                  <a:pt x="38718" y="19288"/>
                  <a:pt x="37031" y="19377"/>
                  <a:pt x="35444" y="19564"/>
                </a:cubicBezTo>
                <a:cubicBezTo>
                  <a:pt x="35328" y="17923"/>
                  <a:pt x="35220" y="16112"/>
                  <a:pt x="35354" y="14399"/>
                </a:cubicBezTo>
                <a:cubicBezTo>
                  <a:pt x="37076" y="14319"/>
                  <a:pt x="38789" y="14230"/>
                  <a:pt x="40529" y="14167"/>
                </a:cubicBezTo>
                <a:close/>
                <a:moveTo>
                  <a:pt x="34953" y="14408"/>
                </a:moveTo>
                <a:lnTo>
                  <a:pt x="34953" y="14426"/>
                </a:lnTo>
                <a:lnTo>
                  <a:pt x="34997" y="14426"/>
                </a:lnTo>
                <a:cubicBezTo>
                  <a:pt x="34980" y="14711"/>
                  <a:pt x="34962" y="14997"/>
                  <a:pt x="34953" y="15282"/>
                </a:cubicBezTo>
                <a:lnTo>
                  <a:pt x="34953" y="16504"/>
                </a:lnTo>
                <a:lnTo>
                  <a:pt x="34944" y="16504"/>
                </a:lnTo>
                <a:cubicBezTo>
                  <a:pt x="34953" y="17566"/>
                  <a:pt x="35024" y="18610"/>
                  <a:pt x="35096" y="19609"/>
                </a:cubicBezTo>
                <a:cubicBezTo>
                  <a:pt x="35024" y="19609"/>
                  <a:pt x="34962" y="19618"/>
                  <a:pt x="34899" y="19627"/>
                </a:cubicBezTo>
                <a:lnTo>
                  <a:pt x="34899" y="19636"/>
                </a:lnTo>
                <a:cubicBezTo>
                  <a:pt x="34337" y="19654"/>
                  <a:pt x="32607" y="19689"/>
                  <a:pt x="30171" y="19743"/>
                </a:cubicBezTo>
                <a:cubicBezTo>
                  <a:pt x="30144" y="18949"/>
                  <a:pt x="30118" y="18271"/>
                  <a:pt x="30109" y="17807"/>
                </a:cubicBezTo>
                <a:cubicBezTo>
                  <a:pt x="30100" y="16986"/>
                  <a:pt x="30028" y="16219"/>
                  <a:pt x="29957" y="15470"/>
                </a:cubicBezTo>
                <a:cubicBezTo>
                  <a:pt x="29930" y="15157"/>
                  <a:pt x="29904" y="14845"/>
                  <a:pt x="29877" y="14542"/>
                </a:cubicBezTo>
                <a:cubicBezTo>
                  <a:pt x="32303" y="14506"/>
                  <a:pt x="34105" y="14470"/>
                  <a:pt x="34953" y="14408"/>
                </a:cubicBezTo>
                <a:close/>
                <a:moveTo>
                  <a:pt x="29493" y="14542"/>
                </a:moveTo>
                <a:cubicBezTo>
                  <a:pt x="29511" y="14863"/>
                  <a:pt x="29547" y="15184"/>
                  <a:pt x="29573" y="15505"/>
                </a:cubicBezTo>
                <a:cubicBezTo>
                  <a:pt x="29645" y="16246"/>
                  <a:pt x="29716" y="17004"/>
                  <a:pt x="29725" y="17816"/>
                </a:cubicBezTo>
                <a:cubicBezTo>
                  <a:pt x="29734" y="18280"/>
                  <a:pt x="29761" y="18958"/>
                  <a:pt x="29788" y="19752"/>
                </a:cubicBezTo>
                <a:cubicBezTo>
                  <a:pt x="28262" y="19787"/>
                  <a:pt x="26487" y="19823"/>
                  <a:pt x="24551" y="19868"/>
                </a:cubicBezTo>
                <a:cubicBezTo>
                  <a:pt x="24578" y="19591"/>
                  <a:pt x="24604" y="19368"/>
                  <a:pt x="24631" y="19216"/>
                </a:cubicBezTo>
                <a:cubicBezTo>
                  <a:pt x="24729" y="18583"/>
                  <a:pt x="24694" y="17147"/>
                  <a:pt x="24667" y="15764"/>
                </a:cubicBezTo>
                <a:cubicBezTo>
                  <a:pt x="24658" y="15354"/>
                  <a:pt x="24649" y="14952"/>
                  <a:pt x="24640" y="14586"/>
                </a:cubicBezTo>
                <a:cubicBezTo>
                  <a:pt x="26415" y="14578"/>
                  <a:pt x="28048" y="14560"/>
                  <a:pt x="29493" y="14542"/>
                </a:cubicBezTo>
                <a:close/>
                <a:moveTo>
                  <a:pt x="24257" y="14586"/>
                </a:moveTo>
                <a:cubicBezTo>
                  <a:pt x="24257" y="14952"/>
                  <a:pt x="24274" y="15354"/>
                  <a:pt x="24283" y="15773"/>
                </a:cubicBezTo>
                <a:cubicBezTo>
                  <a:pt x="24310" y="17075"/>
                  <a:pt x="24346" y="18556"/>
                  <a:pt x="24248" y="19163"/>
                </a:cubicBezTo>
                <a:cubicBezTo>
                  <a:pt x="24221" y="19323"/>
                  <a:pt x="24194" y="19573"/>
                  <a:pt x="24167" y="19877"/>
                </a:cubicBezTo>
                <a:cubicBezTo>
                  <a:pt x="22544" y="19921"/>
                  <a:pt x="20813" y="19957"/>
                  <a:pt x="19038" y="20001"/>
                </a:cubicBezTo>
                <a:cubicBezTo>
                  <a:pt x="19118" y="18101"/>
                  <a:pt x="19180" y="16210"/>
                  <a:pt x="19154" y="15452"/>
                </a:cubicBezTo>
                <a:cubicBezTo>
                  <a:pt x="19154" y="15256"/>
                  <a:pt x="19136" y="14961"/>
                  <a:pt x="19118" y="14604"/>
                </a:cubicBezTo>
                <a:cubicBezTo>
                  <a:pt x="20902" y="14595"/>
                  <a:pt x="22633" y="14595"/>
                  <a:pt x="24257" y="14586"/>
                </a:cubicBezTo>
                <a:close/>
                <a:moveTo>
                  <a:pt x="18734" y="14604"/>
                </a:moveTo>
                <a:cubicBezTo>
                  <a:pt x="18752" y="14970"/>
                  <a:pt x="18761" y="15264"/>
                  <a:pt x="18770" y="15470"/>
                </a:cubicBezTo>
                <a:cubicBezTo>
                  <a:pt x="18797" y="16210"/>
                  <a:pt x="18725" y="18110"/>
                  <a:pt x="18654" y="20010"/>
                </a:cubicBezTo>
                <a:cubicBezTo>
                  <a:pt x="16781" y="20064"/>
                  <a:pt x="14863" y="20109"/>
                  <a:pt x="12971" y="20162"/>
                </a:cubicBezTo>
                <a:cubicBezTo>
                  <a:pt x="12918" y="19190"/>
                  <a:pt x="12873" y="18351"/>
                  <a:pt x="12838" y="17905"/>
                </a:cubicBezTo>
                <a:cubicBezTo>
                  <a:pt x="12802" y="17405"/>
                  <a:pt x="12793" y="16130"/>
                  <a:pt x="12793" y="14604"/>
                </a:cubicBezTo>
                <a:close/>
                <a:moveTo>
                  <a:pt x="7226" y="14586"/>
                </a:moveTo>
                <a:lnTo>
                  <a:pt x="7226" y="14586"/>
                </a:lnTo>
                <a:cubicBezTo>
                  <a:pt x="8921" y="14595"/>
                  <a:pt x="10661" y="14595"/>
                  <a:pt x="12409" y="14604"/>
                </a:cubicBezTo>
                <a:cubicBezTo>
                  <a:pt x="12400" y="16139"/>
                  <a:pt x="12418" y="17423"/>
                  <a:pt x="12454" y="17932"/>
                </a:cubicBezTo>
                <a:cubicBezTo>
                  <a:pt x="12490" y="18378"/>
                  <a:pt x="12534" y="19208"/>
                  <a:pt x="12588" y="20171"/>
                </a:cubicBezTo>
                <a:cubicBezTo>
                  <a:pt x="10857" y="20216"/>
                  <a:pt x="9162" y="20269"/>
                  <a:pt x="7538" y="20314"/>
                </a:cubicBezTo>
                <a:cubicBezTo>
                  <a:pt x="7494" y="19288"/>
                  <a:pt x="7467" y="18378"/>
                  <a:pt x="7458" y="17807"/>
                </a:cubicBezTo>
                <a:cubicBezTo>
                  <a:pt x="7440" y="16986"/>
                  <a:pt x="7369" y="16219"/>
                  <a:pt x="7298" y="15470"/>
                </a:cubicBezTo>
                <a:cubicBezTo>
                  <a:pt x="7271" y="15175"/>
                  <a:pt x="7244" y="14881"/>
                  <a:pt x="7226" y="14586"/>
                </a:cubicBezTo>
                <a:close/>
                <a:moveTo>
                  <a:pt x="1900" y="14569"/>
                </a:moveTo>
                <a:lnTo>
                  <a:pt x="1900" y="14569"/>
                </a:lnTo>
                <a:cubicBezTo>
                  <a:pt x="3470" y="14578"/>
                  <a:pt x="5130" y="14586"/>
                  <a:pt x="6834" y="14586"/>
                </a:cubicBezTo>
                <a:cubicBezTo>
                  <a:pt x="6860" y="14890"/>
                  <a:pt x="6887" y="15193"/>
                  <a:pt x="6914" y="15505"/>
                </a:cubicBezTo>
                <a:cubicBezTo>
                  <a:pt x="6985" y="16246"/>
                  <a:pt x="7057" y="17004"/>
                  <a:pt x="7075" y="17816"/>
                </a:cubicBezTo>
                <a:cubicBezTo>
                  <a:pt x="7084" y="18387"/>
                  <a:pt x="7110" y="19297"/>
                  <a:pt x="7155" y="20332"/>
                </a:cubicBezTo>
                <a:cubicBezTo>
                  <a:pt x="5210" y="20385"/>
                  <a:pt x="3381" y="20448"/>
                  <a:pt x="1767" y="20501"/>
                </a:cubicBezTo>
                <a:cubicBezTo>
                  <a:pt x="1811" y="19930"/>
                  <a:pt x="1856" y="19475"/>
                  <a:pt x="1891" y="19216"/>
                </a:cubicBezTo>
                <a:cubicBezTo>
                  <a:pt x="1999" y="18583"/>
                  <a:pt x="1963" y="17147"/>
                  <a:pt x="1927" y="15764"/>
                </a:cubicBezTo>
                <a:cubicBezTo>
                  <a:pt x="1918" y="15345"/>
                  <a:pt x="1909" y="14934"/>
                  <a:pt x="1900" y="14569"/>
                </a:cubicBezTo>
                <a:close/>
                <a:moveTo>
                  <a:pt x="7164" y="20715"/>
                </a:moveTo>
                <a:cubicBezTo>
                  <a:pt x="7173" y="20965"/>
                  <a:pt x="7182" y="21215"/>
                  <a:pt x="7199" y="21473"/>
                </a:cubicBezTo>
                <a:cubicBezTo>
                  <a:pt x="7235" y="22437"/>
                  <a:pt x="7271" y="23463"/>
                  <a:pt x="7307" y="24382"/>
                </a:cubicBezTo>
                <a:cubicBezTo>
                  <a:pt x="5228" y="24292"/>
                  <a:pt x="3274" y="24212"/>
                  <a:pt x="1544" y="24150"/>
                </a:cubicBezTo>
                <a:cubicBezTo>
                  <a:pt x="1606" y="23070"/>
                  <a:pt x="1668" y="21866"/>
                  <a:pt x="1740" y="20885"/>
                </a:cubicBezTo>
                <a:cubicBezTo>
                  <a:pt x="3363" y="20831"/>
                  <a:pt x="5201" y="20769"/>
                  <a:pt x="7164" y="20715"/>
                </a:cubicBezTo>
                <a:close/>
                <a:moveTo>
                  <a:pt x="12606" y="20555"/>
                </a:moveTo>
                <a:cubicBezTo>
                  <a:pt x="12686" y="22009"/>
                  <a:pt x="12775" y="23650"/>
                  <a:pt x="12873" y="24631"/>
                </a:cubicBezTo>
                <a:cubicBezTo>
                  <a:pt x="11107" y="24551"/>
                  <a:pt x="9358" y="24471"/>
                  <a:pt x="7690" y="24400"/>
                </a:cubicBezTo>
                <a:cubicBezTo>
                  <a:pt x="7654" y="23472"/>
                  <a:pt x="7619" y="22437"/>
                  <a:pt x="7583" y="21465"/>
                </a:cubicBezTo>
                <a:cubicBezTo>
                  <a:pt x="7574" y="21206"/>
                  <a:pt x="7556" y="20947"/>
                  <a:pt x="7547" y="20697"/>
                </a:cubicBezTo>
                <a:cubicBezTo>
                  <a:pt x="9180" y="20653"/>
                  <a:pt x="10875" y="20599"/>
                  <a:pt x="12606" y="20555"/>
                </a:cubicBezTo>
                <a:close/>
                <a:moveTo>
                  <a:pt x="18645" y="20403"/>
                </a:moveTo>
                <a:lnTo>
                  <a:pt x="18645" y="20403"/>
                </a:lnTo>
                <a:cubicBezTo>
                  <a:pt x="18636" y="20635"/>
                  <a:pt x="18627" y="20876"/>
                  <a:pt x="18610" y="21108"/>
                </a:cubicBezTo>
                <a:cubicBezTo>
                  <a:pt x="18556" y="22589"/>
                  <a:pt x="18502" y="23989"/>
                  <a:pt x="18485" y="24765"/>
                </a:cubicBezTo>
                <a:cubicBezTo>
                  <a:pt x="18485" y="24810"/>
                  <a:pt x="18485" y="24855"/>
                  <a:pt x="18485" y="24890"/>
                </a:cubicBezTo>
                <a:cubicBezTo>
                  <a:pt x="16763" y="24810"/>
                  <a:pt x="14996" y="24730"/>
                  <a:pt x="13257" y="24649"/>
                </a:cubicBezTo>
                <a:cubicBezTo>
                  <a:pt x="13168" y="23686"/>
                  <a:pt x="13070" y="22027"/>
                  <a:pt x="12989" y="20546"/>
                </a:cubicBezTo>
                <a:cubicBezTo>
                  <a:pt x="14872" y="20492"/>
                  <a:pt x="16781" y="20448"/>
                  <a:pt x="18645" y="20403"/>
                </a:cubicBezTo>
                <a:close/>
                <a:moveTo>
                  <a:pt x="70271" y="19199"/>
                </a:moveTo>
                <a:lnTo>
                  <a:pt x="70271" y="19199"/>
                </a:lnTo>
                <a:cubicBezTo>
                  <a:pt x="70236" y="21010"/>
                  <a:pt x="70218" y="22963"/>
                  <a:pt x="70253" y="24819"/>
                </a:cubicBezTo>
                <a:cubicBezTo>
                  <a:pt x="69988" y="24816"/>
                  <a:pt x="69721" y="24814"/>
                  <a:pt x="69454" y="24814"/>
                </a:cubicBezTo>
                <a:cubicBezTo>
                  <a:pt x="68140" y="24814"/>
                  <a:pt x="66814" y="24850"/>
                  <a:pt x="65561" y="24917"/>
                </a:cubicBezTo>
                <a:cubicBezTo>
                  <a:pt x="65347" y="23204"/>
                  <a:pt x="65142" y="21482"/>
                  <a:pt x="65133" y="19555"/>
                </a:cubicBezTo>
                <a:cubicBezTo>
                  <a:pt x="66462" y="19502"/>
                  <a:pt x="67827" y="19547"/>
                  <a:pt x="69049" y="19377"/>
                </a:cubicBezTo>
                <a:cubicBezTo>
                  <a:pt x="69468" y="19323"/>
                  <a:pt x="69906" y="19252"/>
                  <a:pt x="70271" y="19199"/>
                </a:cubicBezTo>
                <a:close/>
                <a:moveTo>
                  <a:pt x="61100" y="19457"/>
                </a:moveTo>
                <a:cubicBezTo>
                  <a:pt x="62340" y="19475"/>
                  <a:pt x="63545" y="19520"/>
                  <a:pt x="64776" y="19547"/>
                </a:cubicBezTo>
                <a:cubicBezTo>
                  <a:pt x="64776" y="21482"/>
                  <a:pt x="65017" y="23231"/>
                  <a:pt x="65204" y="24944"/>
                </a:cubicBezTo>
                <a:cubicBezTo>
                  <a:pt x="64000" y="24979"/>
                  <a:pt x="62840" y="25069"/>
                  <a:pt x="61654" y="25140"/>
                </a:cubicBezTo>
                <a:cubicBezTo>
                  <a:pt x="61422" y="23302"/>
                  <a:pt x="61216" y="21429"/>
                  <a:pt x="61092" y="19493"/>
                </a:cubicBezTo>
                <a:cubicBezTo>
                  <a:pt x="61092" y="19475"/>
                  <a:pt x="61092" y="19466"/>
                  <a:pt x="61100" y="19457"/>
                </a:cubicBezTo>
                <a:close/>
                <a:moveTo>
                  <a:pt x="24141" y="20269"/>
                </a:moveTo>
                <a:cubicBezTo>
                  <a:pt x="24051" y="21349"/>
                  <a:pt x="23962" y="22910"/>
                  <a:pt x="23891" y="24239"/>
                </a:cubicBezTo>
                <a:cubicBezTo>
                  <a:pt x="23873" y="24560"/>
                  <a:pt x="23855" y="24872"/>
                  <a:pt x="23846" y="25149"/>
                </a:cubicBezTo>
                <a:cubicBezTo>
                  <a:pt x="22258" y="25078"/>
                  <a:pt x="20581" y="24997"/>
                  <a:pt x="18868" y="24908"/>
                </a:cubicBezTo>
                <a:cubicBezTo>
                  <a:pt x="18868" y="24863"/>
                  <a:pt x="18868" y="24819"/>
                  <a:pt x="18877" y="24774"/>
                </a:cubicBezTo>
                <a:cubicBezTo>
                  <a:pt x="18886" y="23998"/>
                  <a:pt x="18940" y="22606"/>
                  <a:pt x="19002" y="21117"/>
                </a:cubicBezTo>
                <a:cubicBezTo>
                  <a:pt x="19011" y="20876"/>
                  <a:pt x="19020" y="20635"/>
                  <a:pt x="19029" y="20385"/>
                </a:cubicBezTo>
                <a:cubicBezTo>
                  <a:pt x="20795" y="20349"/>
                  <a:pt x="22517" y="20305"/>
                  <a:pt x="24141" y="20269"/>
                </a:cubicBezTo>
                <a:close/>
                <a:moveTo>
                  <a:pt x="55953" y="19306"/>
                </a:moveTo>
                <a:cubicBezTo>
                  <a:pt x="57532" y="19368"/>
                  <a:pt x="59102" y="19439"/>
                  <a:pt x="60726" y="19457"/>
                </a:cubicBezTo>
                <a:cubicBezTo>
                  <a:pt x="60868" y="21411"/>
                  <a:pt x="61065" y="23302"/>
                  <a:pt x="61297" y="25158"/>
                </a:cubicBezTo>
                <a:cubicBezTo>
                  <a:pt x="59620" y="25265"/>
                  <a:pt x="57809" y="25265"/>
                  <a:pt x="56051" y="25265"/>
                </a:cubicBezTo>
                <a:cubicBezTo>
                  <a:pt x="56033" y="23267"/>
                  <a:pt x="56015" y="21277"/>
                  <a:pt x="55944" y="19332"/>
                </a:cubicBezTo>
                <a:cubicBezTo>
                  <a:pt x="55944" y="19323"/>
                  <a:pt x="55944" y="19306"/>
                  <a:pt x="55953" y="19306"/>
                </a:cubicBezTo>
                <a:close/>
                <a:moveTo>
                  <a:pt x="50913" y="19199"/>
                </a:moveTo>
                <a:cubicBezTo>
                  <a:pt x="52501" y="19199"/>
                  <a:pt x="54044" y="19243"/>
                  <a:pt x="55587" y="19297"/>
                </a:cubicBezTo>
                <a:cubicBezTo>
                  <a:pt x="55659" y="21250"/>
                  <a:pt x="55676" y="23258"/>
                  <a:pt x="55694" y="25265"/>
                </a:cubicBezTo>
                <a:cubicBezTo>
                  <a:pt x="54178" y="25309"/>
                  <a:pt x="52634" y="25327"/>
                  <a:pt x="51127" y="25390"/>
                </a:cubicBezTo>
                <a:cubicBezTo>
                  <a:pt x="51109" y="23284"/>
                  <a:pt x="51064" y="21197"/>
                  <a:pt x="50904" y="19234"/>
                </a:cubicBezTo>
                <a:cubicBezTo>
                  <a:pt x="50895" y="19216"/>
                  <a:pt x="50895" y="19199"/>
                  <a:pt x="50913" y="19199"/>
                </a:cubicBezTo>
                <a:close/>
                <a:moveTo>
                  <a:pt x="29796" y="20135"/>
                </a:moveTo>
                <a:cubicBezTo>
                  <a:pt x="29814" y="20564"/>
                  <a:pt x="29832" y="21018"/>
                  <a:pt x="29850" y="21473"/>
                </a:cubicBezTo>
                <a:cubicBezTo>
                  <a:pt x="29904" y="22838"/>
                  <a:pt x="29966" y="24319"/>
                  <a:pt x="29993" y="25461"/>
                </a:cubicBezTo>
                <a:cubicBezTo>
                  <a:pt x="28333" y="25372"/>
                  <a:pt x="26371" y="25274"/>
                  <a:pt x="24230" y="25176"/>
                </a:cubicBezTo>
                <a:cubicBezTo>
                  <a:pt x="24239" y="24890"/>
                  <a:pt x="24257" y="24578"/>
                  <a:pt x="24274" y="24257"/>
                </a:cubicBezTo>
                <a:cubicBezTo>
                  <a:pt x="24355" y="22910"/>
                  <a:pt x="24435" y="21331"/>
                  <a:pt x="24524" y="20260"/>
                </a:cubicBezTo>
                <a:cubicBezTo>
                  <a:pt x="26469" y="20207"/>
                  <a:pt x="28262" y="20171"/>
                  <a:pt x="29796" y="20135"/>
                </a:cubicBezTo>
                <a:close/>
                <a:moveTo>
                  <a:pt x="50538" y="19199"/>
                </a:moveTo>
                <a:cubicBezTo>
                  <a:pt x="50716" y="21170"/>
                  <a:pt x="50743" y="23284"/>
                  <a:pt x="50779" y="25408"/>
                </a:cubicBezTo>
                <a:cubicBezTo>
                  <a:pt x="49280" y="25488"/>
                  <a:pt x="47755" y="25541"/>
                  <a:pt x="46238" y="25604"/>
                </a:cubicBezTo>
                <a:cubicBezTo>
                  <a:pt x="46086" y="23499"/>
                  <a:pt x="45854" y="21473"/>
                  <a:pt x="45756" y="19315"/>
                </a:cubicBezTo>
                <a:cubicBezTo>
                  <a:pt x="47335" y="19261"/>
                  <a:pt x="48905" y="19199"/>
                  <a:pt x="50538" y="19199"/>
                </a:cubicBezTo>
                <a:close/>
                <a:moveTo>
                  <a:pt x="35105" y="19966"/>
                </a:moveTo>
                <a:cubicBezTo>
                  <a:pt x="35158" y="21857"/>
                  <a:pt x="35220" y="23793"/>
                  <a:pt x="35212" y="25720"/>
                </a:cubicBezTo>
                <a:cubicBezTo>
                  <a:pt x="34846" y="25702"/>
                  <a:pt x="33044" y="25613"/>
                  <a:pt x="30376" y="25479"/>
                </a:cubicBezTo>
                <a:cubicBezTo>
                  <a:pt x="30350" y="24328"/>
                  <a:pt x="30287" y="22838"/>
                  <a:pt x="30234" y="21465"/>
                </a:cubicBezTo>
                <a:cubicBezTo>
                  <a:pt x="30216" y="21001"/>
                  <a:pt x="30198" y="20555"/>
                  <a:pt x="30189" y="20126"/>
                </a:cubicBezTo>
                <a:cubicBezTo>
                  <a:pt x="33115" y="20064"/>
                  <a:pt x="35015" y="20019"/>
                  <a:pt x="35096" y="20019"/>
                </a:cubicBezTo>
                <a:lnTo>
                  <a:pt x="35096" y="19966"/>
                </a:lnTo>
                <a:close/>
                <a:moveTo>
                  <a:pt x="45399" y="19332"/>
                </a:moveTo>
                <a:cubicBezTo>
                  <a:pt x="45498" y="21491"/>
                  <a:pt x="45738" y="23516"/>
                  <a:pt x="45890" y="25622"/>
                </a:cubicBezTo>
                <a:cubicBezTo>
                  <a:pt x="44347" y="25729"/>
                  <a:pt x="42794" y="25809"/>
                  <a:pt x="41189" y="25845"/>
                </a:cubicBezTo>
                <a:cubicBezTo>
                  <a:pt x="41126" y="23686"/>
                  <a:pt x="40885" y="21696"/>
                  <a:pt x="40805" y="19564"/>
                </a:cubicBezTo>
                <a:cubicBezTo>
                  <a:pt x="42357" y="19520"/>
                  <a:pt x="43856" y="19404"/>
                  <a:pt x="45399" y="19332"/>
                </a:cubicBezTo>
                <a:close/>
                <a:moveTo>
                  <a:pt x="40448" y="19582"/>
                </a:moveTo>
                <a:cubicBezTo>
                  <a:pt x="40537" y="21714"/>
                  <a:pt x="40769" y="23695"/>
                  <a:pt x="40832" y="25854"/>
                </a:cubicBezTo>
                <a:cubicBezTo>
                  <a:pt x="40150" y="25871"/>
                  <a:pt x="39455" y="25884"/>
                  <a:pt x="38763" y="25884"/>
                </a:cubicBezTo>
                <a:cubicBezTo>
                  <a:pt x="37664" y="25884"/>
                  <a:pt x="36576" y="25851"/>
                  <a:pt x="35568" y="25747"/>
                </a:cubicBezTo>
                <a:cubicBezTo>
                  <a:pt x="35568" y="23775"/>
                  <a:pt x="35506" y="21812"/>
                  <a:pt x="35470" y="19921"/>
                </a:cubicBezTo>
                <a:cubicBezTo>
                  <a:pt x="37049" y="19725"/>
                  <a:pt x="38735" y="19645"/>
                  <a:pt x="40448" y="19582"/>
                </a:cubicBezTo>
                <a:close/>
                <a:moveTo>
                  <a:pt x="1526" y="24533"/>
                </a:moveTo>
                <a:cubicBezTo>
                  <a:pt x="3256" y="24596"/>
                  <a:pt x="5228" y="24676"/>
                  <a:pt x="7315" y="24765"/>
                </a:cubicBezTo>
                <a:cubicBezTo>
                  <a:pt x="7351" y="25800"/>
                  <a:pt x="7369" y="26665"/>
                  <a:pt x="7351" y="27112"/>
                </a:cubicBezTo>
                <a:cubicBezTo>
                  <a:pt x="7342" y="27477"/>
                  <a:pt x="7307" y="28173"/>
                  <a:pt x="7253" y="29047"/>
                </a:cubicBezTo>
                <a:cubicBezTo>
                  <a:pt x="5032" y="29021"/>
                  <a:pt x="3007" y="28994"/>
                  <a:pt x="1356" y="28985"/>
                </a:cubicBezTo>
                <a:cubicBezTo>
                  <a:pt x="1365" y="27852"/>
                  <a:pt x="1374" y="26942"/>
                  <a:pt x="1401" y="26541"/>
                </a:cubicBezTo>
                <a:cubicBezTo>
                  <a:pt x="1436" y="26130"/>
                  <a:pt x="1481" y="25399"/>
                  <a:pt x="1526" y="24533"/>
                </a:cubicBezTo>
                <a:close/>
                <a:moveTo>
                  <a:pt x="68997" y="25170"/>
                </a:moveTo>
                <a:cubicBezTo>
                  <a:pt x="69422" y="25170"/>
                  <a:pt x="69848" y="25177"/>
                  <a:pt x="70271" y="25194"/>
                </a:cubicBezTo>
                <a:cubicBezTo>
                  <a:pt x="70298" y="26460"/>
                  <a:pt x="70343" y="27718"/>
                  <a:pt x="70450" y="28914"/>
                </a:cubicBezTo>
                <a:cubicBezTo>
                  <a:pt x="68969" y="28914"/>
                  <a:pt x="67550" y="28985"/>
                  <a:pt x="66150" y="29074"/>
                </a:cubicBezTo>
                <a:cubicBezTo>
                  <a:pt x="65936" y="27834"/>
                  <a:pt x="65757" y="26567"/>
                  <a:pt x="65606" y="25274"/>
                </a:cubicBezTo>
                <a:cubicBezTo>
                  <a:pt x="66700" y="25222"/>
                  <a:pt x="67847" y="25170"/>
                  <a:pt x="68997" y="25170"/>
                </a:cubicBezTo>
                <a:close/>
                <a:moveTo>
                  <a:pt x="7699" y="24783"/>
                </a:moveTo>
                <a:lnTo>
                  <a:pt x="7699" y="24783"/>
                </a:lnTo>
                <a:cubicBezTo>
                  <a:pt x="9376" y="24855"/>
                  <a:pt x="11134" y="24935"/>
                  <a:pt x="12909" y="25015"/>
                </a:cubicBezTo>
                <a:cubicBezTo>
                  <a:pt x="12918" y="25122"/>
                  <a:pt x="12936" y="25211"/>
                  <a:pt x="12945" y="25283"/>
                </a:cubicBezTo>
                <a:cubicBezTo>
                  <a:pt x="13043" y="25889"/>
                  <a:pt x="13007" y="27370"/>
                  <a:pt x="12971" y="28673"/>
                </a:cubicBezTo>
                <a:cubicBezTo>
                  <a:pt x="12971" y="28842"/>
                  <a:pt x="12971" y="29003"/>
                  <a:pt x="12962" y="29154"/>
                </a:cubicBezTo>
                <a:cubicBezTo>
                  <a:pt x="11125" y="29119"/>
                  <a:pt x="9332" y="29083"/>
                  <a:pt x="7637" y="29056"/>
                </a:cubicBezTo>
                <a:cubicBezTo>
                  <a:pt x="7690" y="28182"/>
                  <a:pt x="7726" y="27495"/>
                  <a:pt x="7735" y="27120"/>
                </a:cubicBezTo>
                <a:cubicBezTo>
                  <a:pt x="7753" y="26674"/>
                  <a:pt x="7735" y="25809"/>
                  <a:pt x="7699" y="24783"/>
                </a:cubicBezTo>
                <a:close/>
                <a:moveTo>
                  <a:pt x="65258" y="25283"/>
                </a:moveTo>
                <a:cubicBezTo>
                  <a:pt x="65409" y="26576"/>
                  <a:pt x="65579" y="27852"/>
                  <a:pt x="65793" y="29083"/>
                </a:cubicBezTo>
                <a:cubicBezTo>
                  <a:pt x="64597" y="29137"/>
                  <a:pt x="63384" y="29181"/>
                  <a:pt x="62153" y="29208"/>
                </a:cubicBezTo>
                <a:cubicBezTo>
                  <a:pt x="62010" y="27959"/>
                  <a:pt x="61832" y="26746"/>
                  <a:pt x="61698" y="25488"/>
                </a:cubicBezTo>
                <a:cubicBezTo>
                  <a:pt x="62867" y="25417"/>
                  <a:pt x="64053" y="25345"/>
                  <a:pt x="65231" y="25283"/>
                </a:cubicBezTo>
                <a:close/>
                <a:moveTo>
                  <a:pt x="61323" y="25515"/>
                </a:moveTo>
                <a:cubicBezTo>
                  <a:pt x="61350" y="25533"/>
                  <a:pt x="61350" y="25586"/>
                  <a:pt x="61350" y="25613"/>
                </a:cubicBezTo>
                <a:cubicBezTo>
                  <a:pt x="61511" y="26781"/>
                  <a:pt x="61636" y="28013"/>
                  <a:pt x="61796" y="29208"/>
                </a:cubicBezTo>
                <a:cubicBezTo>
                  <a:pt x="60756" y="29193"/>
                  <a:pt x="59693" y="29175"/>
                  <a:pt x="58636" y="29175"/>
                </a:cubicBezTo>
                <a:cubicBezTo>
                  <a:pt x="57817" y="29175"/>
                  <a:pt x="57001" y="29186"/>
                  <a:pt x="56203" y="29217"/>
                </a:cubicBezTo>
                <a:cubicBezTo>
                  <a:pt x="56131" y="28030"/>
                  <a:pt x="56069" y="26844"/>
                  <a:pt x="56051" y="25613"/>
                </a:cubicBezTo>
                <a:lnTo>
                  <a:pt x="56051" y="25613"/>
                </a:lnTo>
                <a:cubicBezTo>
                  <a:pt x="56379" y="25614"/>
                  <a:pt x="56707" y="25615"/>
                  <a:pt x="57035" y="25615"/>
                </a:cubicBezTo>
                <a:cubicBezTo>
                  <a:pt x="58497" y="25615"/>
                  <a:pt x="59946" y="25595"/>
                  <a:pt x="61323" y="25515"/>
                </a:cubicBezTo>
                <a:close/>
                <a:moveTo>
                  <a:pt x="13301" y="25033"/>
                </a:moveTo>
                <a:cubicBezTo>
                  <a:pt x="15023" y="25113"/>
                  <a:pt x="16763" y="25194"/>
                  <a:pt x="18476" y="25274"/>
                </a:cubicBezTo>
                <a:cubicBezTo>
                  <a:pt x="18449" y="25898"/>
                  <a:pt x="18386" y="26496"/>
                  <a:pt x="18333" y="27076"/>
                </a:cubicBezTo>
                <a:cubicBezTo>
                  <a:pt x="18271" y="27816"/>
                  <a:pt x="18199" y="28530"/>
                  <a:pt x="18190" y="29270"/>
                </a:cubicBezTo>
                <a:cubicBezTo>
                  <a:pt x="16576" y="29235"/>
                  <a:pt x="14952" y="29199"/>
                  <a:pt x="13346" y="29163"/>
                </a:cubicBezTo>
                <a:cubicBezTo>
                  <a:pt x="13355" y="29012"/>
                  <a:pt x="13355" y="28851"/>
                  <a:pt x="13355" y="28682"/>
                </a:cubicBezTo>
                <a:cubicBezTo>
                  <a:pt x="13391" y="27299"/>
                  <a:pt x="13426" y="25863"/>
                  <a:pt x="13328" y="25229"/>
                </a:cubicBezTo>
                <a:cubicBezTo>
                  <a:pt x="13319" y="25167"/>
                  <a:pt x="13310" y="25104"/>
                  <a:pt x="13301" y="25033"/>
                </a:cubicBezTo>
                <a:close/>
                <a:moveTo>
                  <a:pt x="55694" y="25622"/>
                </a:moveTo>
                <a:cubicBezTo>
                  <a:pt x="55712" y="26862"/>
                  <a:pt x="55783" y="28048"/>
                  <a:pt x="55855" y="29235"/>
                </a:cubicBezTo>
                <a:cubicBezTo>
                  <a:pt x="54312" y="29306"/>
                  <a:pt x="52670" y="29270"/>
                  <a:pt x="51127" y="29333"/>
                </a:cubicBezTo>
                <a:cubicBezTo>
                  <a:pt x="51100" y="28155"/>
                  <a:pt x="51145" y="26906"/>
                  <a:pt x="51136" y="25738"/>
                </a:cubicBezTo>
                <a:cubicBezTo>
                  <a:pt x="52643" y="25684"/>
                  <a:pt x="54169" y="25657"/>
                  <a:pt x="55694" y="25622"/>
                </a:cubicBezTo>
                <a:close/>
                <a:moveTo>
                  <a:pt x="18859" y="25301"/>
                </a:moveTo>
                <a:cubicBezTo>
                  <a:pt x="20563" y="25381"/>
                  <a:pt x="22240" y="25461"/>
                  <a:pt x="23819" y="25533"/>
                </a:cubicBezTo>
                <a:cubicBezTo>
                  <a:pt x="23802" y="25943"/>
                  <a:pt x="23775" y="26282"/>
                  <a:pt x="23757" y="26514"/>
                </a:cubicBezTo>
                <a:cubicBezTo>
                  <a:pt x="23721" y="26969"/>
                  <a:pt x="23712" y="28066"/>
                  <a:pt x="23712" y="29404"/>
                </a:cubicBezTo>
                <a:cubicBezTo>
                  <a:pt x="22071" y="29369"/>
                  <a:pt x="20331" y="29324"/>
                  <a:pt x="18574" y="29279"/>
                </a:cubicBezTo>
                <a:cubicBezTo>
                  <a:pt x="18583" y="28548"/>
                  <a:pt x="18654" y="27843"/>
                  <a:pt x="18717" y="27112"/>
                </a:cubicBezTo>
                <a:cubicBezTo>
                  <a:pt x="18770" y="26523"/>
                  <a:pt x="18833" y="25925"/>
                  <a:pt x="18859" y="25301"/>
                </a:cubicBezTo>
                <a:close/>
                <a:moveTo>
                  <a:pt x="50779" y="25764"/>
                </a:moveTo>
                <a:lnTo>
                  <a:pt x="50779" y="25764"/>
                </a:lnTo>
                <a:cubicBezTo>
                  <a:pt x="50806" y="26933"/>
                  <a:pt x="50743" y="28155"/>
                  <a:pt x="50779" y="29333"/>
                </a:cubicBezTo>
                <a:cubicBezTo>
                  <a:pt x="49378" y="29404"/>
                  <a:pt x="47906" y="29404"/>
                  <a:pt x="46443" y="29413"/>
                </a:cubicBezTo>
                <a:cubicBezTo>
                  <a:pt x="46399" y="28262"/>
                  <a:pt x="46327" y="27067"/>
                  <a:pt x="46274" y="25961"/>
                </a:cubicBezTo>
                <a:cubicBezTo>
                  <a:pt x="47772" y="25889"/>
                  <a:pt x="49289" y="25845"/>
                  <a:pt x="50779" y="25764"/>
                </a:cubicBezTo>
                <a:close/>
                <a:moveTo>
                  <a:pt x="45890" y="25979"/>
                </a:moveTo>
                <a:cubicBezTo>
                  <a:pt x="45926" y="26014"/>
                  <a:pt x="45926" y="26095"/>
                  <a:pt x="45926" y="26166"/>
                </a:cubicBezTo>
                <a:cubicBezTo>
                  <a:pt x="45979" y="27227"/>
                  <a:pt x="46051" y="28343"/>
                  <a:pt x="46095" y="29422"/>
                </a:cubicBezTo>
                <a:cubicBezTo>
                  <a:pt x="44604" y="29463"/>
                  <a:pt x="43159" y="29549"/>
                  <a:pt x="41627" y="29549"/>
                </a:cubicBezTo>
                <a:cubicBezTo>
                  <a:pt x="41491" y="29549"/>
                  <a:pt x="41353" y="29548"/>
                  <a:pt x="41215" y="29547"/>
                </a:cubicBezTo>
                <a:cubicBezTo>
                  <a:pt x="41215" y="28423"/>
                  <a:pt x="41224" y="27290"/>
                  <a:pt x="41198" y="26193"/>
                </a:cubicBezTo>
                <a:cubicBezTo>
                  <a:pt x="42803" y="26166"/>
                  <a:pt x="44356" y="26077"/>
                  <a:pt x="45890" y="25979"/>
                </a:cubicBezTo>
                <a:close/>
                <a:moveTo>
                  <a:pt x="24203" y="25559"/>
                </a:moveTo>
                <a:cubicBezTo>
                  <a:pt x="26362" y="25657"/>
                  <a:pt x="28333" y="25756"/>
                  <a:pt x="30002" y="25845"/>
                </a:cubicBezTo>
                <a:cubicBezTo>
                  <a:pt x="30011" y="26389"/>
                  <a:pt x="30020" y="26835"/>
                  <a:pt x="30011" y="27112"/>
                </a:cubicBezTo>
                <a:cubicBezTo>
                  <a:pt x="30002" y="27495"/>
                  <a:pt x="29957" y="28218"/>
                  <a:pt x="29904" y="29146"/>
                </a:cubicBezTo>
                <a:cubicBezTo>
                  <a:pt x="29904" y="29288"/>
                  <a:pt x="29895" y="29431"/>
                  <a:pt x="29886" y="29574"/>
                </a:cubicBezTo>
                <a:cubicBezTo>
                  <a:pt x="28209" y="29520"/>
                  <a:pt x="26228" y="29476"/>
                  <a:pt x="24096" y="29413"/>
                </a:cubicBezTo>
                <a:cubicBezTo>
                  <a:pt x="24096" y="28084"/>
                  <a:pt x="24105" y="26996"/>
                  <a:pt x="24141" y="26541"/>
                </a:cubicBezTo>
                <a:cubicBezTo>
                  <a:pt x="24158" y="26309"/>
                  <a:pt x="24185" y="25970"/>
                  <a:pt x="24203" y="25559"/>
                </a:cubicBezTo>
                <a:close/>
                <a:moveTo>
                  <a:pt x="30385" y="25863"/>
                </a:moveTo>
                <a:lnTo>
                  <a:pt x="30385" y="25863"/>
                </a:lnTo>
                <a:cubicBezTo>
                  <a:pt x="33088" y="25996"/>
                  <a:pt x="34908" y="26095"/>
                  <a:pt x="35203" y="26112"/>
                </a:cubicBezTo>
                <a:cubicBezTo>
                  <a:pt x="35185" y="27299"/>
                  <a:pt x="35131" y="28521"/>
                  <a:pt x="35149" y="29716"/>
                </a:cubicBezTo>
                <a:cubicBezTo>
                  <a:pt x="34667" y="29708"/>
                  <a:pt x="32856" y="29654"/>
                  <a:pt x="30269" y="29583"/>
                </a:cubicBezTo>
                <a:cubicBezTo>
                  <a:pt x="30278" y="29440"/>
                  <a:pt x="30287" y="29297"/>
                  <a:pt x="30287" y="29163"/>
                </a:cubicBezTo>
                <a:cubicBezTo>
                  <a:pt x="30341" y="28236"/>
                  <a:pt x="30385" y="27504"/>
                  <a:pt x="30394" y="27120"/>
                </a:cubicBezTo>
                <a:cubicBezTo>
                  <a:pt x="30403" y="26844"/>
                  <a:pt x="30403" y="26407"/>
                  <a:pt x="30385" y="25863"/>
                </a:cubicBezTo>
                <a:close/>
                <a:moveTo>
                  <a:pt x="35568" y="26103"/>
                </a:moveTo>
                <a:cubicBezTo>
                  <a:pt x="36562" y="26207"/>
                  <a:pt x="37648" y="26237"/>
                  <a:pt x="38742" y="26237"/>
                </a:cubicBezTo>
                <a:cubicBezTo>
                  <a:pt x="39446" y="26237"/>
                  <a:pt x="40153" y="26224"/>
                  <a:pt x="40841" y="26210"/>
                </a:cubicBezTo>
                <a:cubicBezTo>
                  <a:pt x="40868" y="27299"/>
                  <a:pt x="40859" y="28432"/>
                  <a:pt x="40868" y="29556"/>
                </a:cubicBezTo>
                <a:cubicBezTo>
                  <a:pt x="39057" y="29592"/>
                  <a:pt x="37335" y="29716"/>
                  <a:pt x="35506" y="29734"/>
                </a:cubicBezTo>
                <a:cubicBezTo>
                  <a:pt x="35479" y="28521"/>
                  <a:pt x="35542" y="27335"/>
                  <a:pt x="35559" y="26130"/>
                </a:cubicBezTo>
                <a:cubicBezTo>
                  <a:pt x="35559" y="26121"/>
                  <a:pt x="35559" y="26103"/>
                  <a:pt x="35568" y="26103"/>
                </a:cubicBezTo>
                <a:close/>
                <a:moveTo>
                  <a:pt x="1356" y="29369"/>
                </a:moveTo>
                <a:cubicBezTo>
                  <a:pt x="2998" y="29377"/>
                  <a:pt x="5014" y="29404"/>
                  <a:pt x="7235" y="29440"/>
                </a:cubicBezTo>
                <a:cubicBezTo>
                  <a:pt x="7155" y="30948"/>
                  <a:pt x="7075" y="32393"/>
                  <a:pt x="7030" y="33597"/>
                </a:cubicBezTo>
                <a:cubicBezTo>
                  <a:pt x="4746" y="33499"/>
                  <a:pt x="2784" y="33410"/>
                  <a:pt x="1374" y="33329"/>
                </a:cubicBezTo>
                <a:cubicBezTo>
                  <a:pt x="1365" y="32000"/>
                  <a:pt x="1356" y="30582"/>
                  <a:pt x="1356" y="29369"/>
                </a:cubicBezTo>
                <a:close/>
                <a:moveTo>
                  <a:pt x="7619" y="29440"/>
                </a:moveTo>
                <a:cubicBezTo>
                  <a:pt x="9314" y="29476"/>
                  <a:pt x="11116" y="29502"/>
                  <a:pt x="12954" y="29547"/>
                </a:cubicBezTo>
                <a:cubicBezTo>
                  <a:pt x="12945" y="30270"/>
                  <a:pt x="12936" y="30894"/>
                  <a:pt x="12971" y="31233"/>
                </a:cubicBezTo>
                <a:cubicBezTo>
                  <a:pt x="13007" y="31599"/>
                  <a:pt x="13007" y="32643"/>
                  <a:pt x="12989" y="33838"/>
                </a:cubicBezTo>
                <a:cubicBezTo>
                  <a:pt x="11027" y="33767"/>
                  <a:pt x="9135" y="33686"/>
                  <a:pt x="7414" y="33615"/>
                </a:cubicBezTo>
                <a:cubicBezTo>
                  <a:pt x="7467" y="32250"/>
                  <a:pt x="7547" y="30680"/>
                  <a:pt x="7619" y="29440"/>
                </a:cubicBezTo>
                <a:close/>
                <a:moveTo>
                  <a:pt x="13337" y="29556"/>
                </a:moveTo>
                <a:cubicBezTo>
                  <a:pt x="14943" y="29583"/>
                  <a:pt x="16576" y="29618"/>
                  <a:pt x="18190" y="29663"/>
                </a:cubicBezTo>
                <a:cubicBezTo>
                  <a:pt x="18190" y="29859"/>
                  <a:pt x="18199" y="30064"/>
                  <a:pt x="18208" y="30278"/>
                </a:cubicBezTo>
                <a:cubicBezTo>
                  <a:pt x="18262" y="31313"/>
                  <a:pt x="18378" y="32518"/>
                  <a:pt x="18485" y="33677"/>
                </a:cubicBezTo>
                <a:cubicBezTo>
                  <a:pt x="18502" y="33802"/>
                  <a:pt x="18511" y="33927"/>
                  <a:pt x="18520" y="34052"/>
                </a:cubicBezTo>
                <a:cubicBezTo>
                  <a:pt x="16799" y="33981"/>
                  <a:pt x="15068" y="33918"/>
                  <a:pt x="13373" y="33856"/>
                </a:cubicBezTo>
                <a:cubicBezTo>
                  <a:pt x="13391" y="32616"/>
                  <a:pt x="13391" y="31581"/>
                  <a:pt x="13355" y="31197"/>
                </a:cubicBezTo>
                <a:cubicBezTo>
                  <a:pt x="13319" y="30876"/>
                  <a:pt x="13328" y="30261"/>
                  <a:pt x="13337" y="29556"/>
                </a:cubicBezTo>
                <a:close/>
                <a:moveTo>
                  <a:pt x="18574" y="29672"/>
                </a:moveTo>
                <a:lnTo>
                  <a:pt x="18574" y="29672"/>
                </a:lnTo>
                <a:cubicBezTo>
                  <a:pt x="20331" y="29708"/>
                  <a:pt x="22071" y="29752"/>
                  <a:pt x="23712" y="29797"/>
                </a:cubicBezTo>
                <a:cubicBezTo>
                  <a:pt x="23712" y="31197"/>
                  <a:pt x="23721" y="32812"/>
                  <a:pt x="23739" y="34239"/>
                </a:cubicBezTo>
                <a:cubicBezTo>
                  <a:pt x="22178" y="34186"/>
                  <a:pt x="20554" y="34123"/>
                  <a:pt x="18913" y="34061"/>
                </a:cubicBezTo>
                <a:cubicBezTo>
                  <a:pt x="18895" y="33918"/>
                  <a:pt x="18886" y="33784"/>
                  <a:pt x="18868" y="33642"/>
                </a:cubicBezTo>
                <a:cubicBezTo>
                  <a:pt x="18761" y="32482"/>
                  <a:pt x="18645" y="31287"/>
                  <a:pt x="18592" y="30261"/>
                </a:cubicBezTo>
                <a:cubicBezTo>
                  <a:pt x="18583" y="30055"/>
                  <a:pt x="18574" y="29859"/>
                  <a:pt x="18574" y="29672"/>
                </a:cubicBezTo>
                <a:close/>
                <a:moveTo>
                  <a:pt x="24096" y="29806"/>
                </a:moveTo>
                <a:cubicBezTo>
                  <a:pt x="26228" y="29859"/>
                  <a:pt x="28191" y="29913"/>
                  <a:pt x="29859" y="29957"/>
                </a:cubicBezTo>
                <a:cubicBezTo>
                  <a:pt x="29770" y="31643"/>
                  <a:pt x="29689" y="33231"/>
                  <a:pt x="29663" y="34445"/>
                </a:cubicBezTo>
                <a:cubicBezTo>
                  <a:pt x="28021" y="34391"/>
                  <a:pt x="26139" y="34320"/>
                  <a:pt x="24123" y="34248"/>
                </a:cubicBezTo>
                <a:cubicBezTo>
                  <a:pt x="24114" y="32830"/>
                  <a:pt x="24096" y="31206"/>
                  <a:pt x="24096" y="29806"/>
                </a:cubicBezTo>
                <a:close/>
                <a:moveTo>
                  <a:pt x="30251" y="29966"/>
                </a:moveTo>
                <a:cubicBezTo>
                  <a:pt x="32981" y="30038"/>
                  <a:pt x="34846" y="30091"/>
                  <a:pt x="35167" y="30100"/>
                </a:cubicBezTo>
                <a:cubicBezTo>
                  <a:pt x="35220" y="31670"/>
                  <a:pt x="35390" y="33160"/>
                  <a:pt x="35497" y="34641"/>
                </a:cubicBezTo>
                <a:cubicBezTo>
                  <a:pt x="35435" y="34641"/>
                  <a:pt x="35336" y="34641"/>
                  <a:pt x="35203" y="34632"/>
                </a:cubicBezTo>
                <a:cubicBezTo>
                  <a:pt x="35113" y="34623"/>
                  <a:pt x="35033" y="34614"/>
                  <a:pt x="34953" y="34605"/>
                </a:cubicBezTo>
                <a:lnTo>
                  <a:pt x="34953" y="34623"/>
                </a:lnTo>
                <a:cubicBezTo>
                  <a:pt x="34070" y="34596"/>
                  <a:pt x="32321" y="34534"/>
                  <a:pt x="30046" y="34453"/>
                </a:cubicBezTo>
                <a:cubicBezTo>
                  <a:pt x="30082" y="33115"/>
                  <a:pt x="30171" y="31385"/>
                  <a:pt x="30251" y="29966"/>
                </a:cubicBezTo>
                <a:close/>
                <a:moveTo>
                  <a:pt x="70485" y="29270"/>
                </a:moveTo>
                <a:cubicBezTo>
                  <a:pt x="70646" y="31064"/>
                  <a:pt x="70887" y="32848"/>
                  <a:pt x="70985" y="34677"/>
                </a:cubicBezTo>
                <a:cubicBezTo>
                  <a:pt x="69727" y="34739"/>
                  <a:pt x="68532" y="34864"/>
                  <a:pt x="67229" y="34882"/>
                </a:cubicBezTo>
                <a:cubicBezTo>
                  <a:pt x="66917" y="33035"/>
                  <a:pt x="66516" y="31278"/>
                  <a:pt x="66212" y="29422"/>
                </a:cubicBezTo>
                <a:cubicBezTo>
                  <a:pt x="67595" y="29333"/>
                  <a:pt x="69013" y="29270"/>
                  <a:pt x="70485" y="29270"/>
                </a:cubicBezTo>
                <a:close/>
                <a:moveTo>
                  <a:pt x="40876" y="29913"/>
                </a:moveTo>
                <a:cubicBezTo>
                  <a:pt x="40903" y="31661"/>
                  <a:pt x="40939" y="33410"/>
                  <a:pt x="41055" y="35078"/>
                </a:cubicBezTo>
                <a:cubicBezTo>
                  <a:pt x="39253" y="35024"/>
                  <a:pt x="37558" y="34855"/>
                  <a:pt x="35863" y="34694"/>
                </a:cubicBezTo>
                <a:cubicBezTo>
                  <a:pt x="35738" y="33169"/>
                  <a:pt x="35577" y="31679"/>
                  <a:pt x="35515" y="30091"/>
                </a:cubicBezTo>
                <a:cubicBezTo>
                  <a:pt x="37344" y="30073"/>
                  <a:pt x="39065" y="29948"/>
                  <a:pt x="40876" y="29913"/>
                </a:cubicBezTo>
                <a:close/>
                <a:moveTo>
                  <a:pt x="65802" y="29431"/>
                </a:moveTo>
                <a:cubicBezTo>
                  <a:pt x="65864" y="29440"/>
                  <a:pt x="65838" y="29440"/>
                  <a:pt x="65855" y="29485"/>
                </a:cubicBezTo>
                <a:cubicBezTo>
                  <a:pt x="65873" y="29538"/>
                  <a:pt x="65900" y="29690"/>
                  <a:pt x="65909" y="29743"/>
                </a:cubicBezTo>
                <a:cubicBezTo>
                  <a:pt x="66212" y="31483"/>
                  <a:pt x="66578" y="33187"/>
                  <a:pt x="66863" y="34900"/>
                </a:cubicBezTo>
                <a:cubicBezTo>
                  <a:pt x="65445" y="34944"/>
                  <a:pt x="64044" y="35016"/>
                  <a:pt x="62662" y="35087"/>
                </a:cubicBezTo>
                <a:cubicBezTo>
                  <a:pt x="62537" y="33213"/>
                  <a:pt x="62394" y="31349"/>
                  <a:pt x="62189" y="29556"/>
                </a:cubicBezTo>
                <a:cubicBezTo>
                  <a:pt x="63090" y="29556"/>
                  <a:pt x="63982" y="29493"/>
                  <a:pt x="64883" y="29476"/>
                </a:cubicBezTo>
                <a:cubicBezTo>
                  <a:pt x="65177" y="29467"/>
                  <a:pt x="65472" y="29467"/>
                  <a:pt x="65766" y="29449"/>
                </a:cubicBezTo>
                <a:cubicBezTo>
                  <a:pt x="65784" y="29440"/>
                  <a:pt x="65784" y="29431"/>
                  <a:pt x="65802" y="29431"/>
                </a:cubicBezTo>
                <a:close/>
                <a:moveTo>
                  <a:pt x="46104" y="29779"/>
                </a:moveTo>
                <a:cubicBezTo>
                  <a:pt x="46176" y="31581"/>
                  <a:pt x="46309" y="33329"/>
                  <a:pt x="46407" y="35114"/>
                </a:cubicBezTo>
                <a:cubicBezTo>
                  <a:pt x="45340" y="35114"/>
                  <a:pt x="44261" y="35143"/>
                  <a:pt x="43193" y="35143"/>
                </a:cubicBezTo>
                <a:cubicBezTo>
                  <a:pt x="42592" y="35143"/>
                  <a:pt x="41994" y="35134"/>
                  <a:pt x="41403" y="35105"/>
                </a:cubicBezTo>
                <a:cubicBezTo>
                  <a:pt x="41296" y="33419"/>
                  <a:pt x="41260" y="31670"/>
                  <a:pt x="41224" y="29913"/>
                </a:cubicBezTo>
                <a:cubicBezTo>
                  <a:pt x="42893" y="29904"/>
                  <a:pt x="44481" y="29823"/>
                  <a:pt x="46104" y="29779"/>
                </a:cubicBezTo>
                <a:close/>
                <a:moveTo>
                  <a:pt x="50779" y="29690"/>
                </a:moveTo>
                <a:cubicBezTo>
                  <a:pt x="50814" y="31536"/>
                  <a:pt x="50913" y="33329"/>
                  <a:pt x="50975" y="35149"/>
                </a:cubicBezTo>
                <a:cubicBezTo>
                  <a:pt x="50780" y="35151"/>
                  <a:pt x="50586" y="35151"/>
                  <a:pt x="50392" y="35151"/>
                </a:cubicBezTo>
                <a:cubicBezTo>
                  <a:pt x="49167" y="35151"/>
                  <a:pt x="47965" y="35129"/>
                  <a:pt x="46755" y="35114"/>
                </a:cubicBezTo>
                <a:cubicBezTo>
                  <a:pt x="46675" y="33321"/>
                  <a:pt x="46515" y="31554"/>
                  <a:pt x="46470" y="29770"/>
                </a:cubicBezTo>
                <a:lnTo>
                  <a:pt x="46470" y="29770"/>
                </a:lnTo>
                <a:cubicBezTo>
                  <a:pt x="46598" y="29771"/>
                  <a:pt x="46726" y="29771"/>
                  <a:pt x="46853" y="29771"/>
                </a:cubicBezTo>
                <a:cubicBezTo>
                  <a:pt x="48189" y="29771"/>
                  <a:pt x="49484" y="29730"/>
                  <a:pt x="50779" y="29690"/>
                </a:cubicBezTo>
                <a:close/>
                <a:moveTo>
                  <a:pt x="55873" y="29592"/>
                </a:moveTo>
                <a:cubicBezTo>
                  <a:pt x="55998" y="31394"/>
                  <a:pt x="55980" y="33338"/>
                  <a:pt x="56007" y="35247"/>
                </a:cubicBezTo>
                <a:cubicBezTo>
                  <a:pt x="54499" y="35167"/>
                  <a:pt x="52929" y="35149"/>
                  <a:pt x="51332" y="35149"/>
                </a:cubicBezTo>
                <a:cubicBezTo>
                  <a:pt x="51252" y="33347"/>
                  <a:pt x="51180" y="31527"/>
                  <a:pt x="51127" y="29681"/>
                </a:cubicBezTo>
                <a:cubicBezTo>
                  <a:pt x="52679" y="29627"/>
                  <a:pt x="54329" y="29654"/>
                  <a:pt x="55873" y="29592"/>
                </a:cubicBezTo>
                <a:close/>
                <a:moveTo>
                  <a:pt x="58533" y="29526"/>
                </a:moveTo>
                <a:cubicBezTo>
                  <a:pt x="59634" y="29526"/>
                  <a:pt x="60745" y="29545"/>
                  <a:pt x="61841" y="29556"/>
                </a:cubicBezTo>
                <a:cubicBezTo>
                  <a:pt x="62037" y="31367"/>
                  <a:pt x="62180" y="33231"/>
                  <a:pt x="62305" y="35114"/>
                </a:cubicBezTo>
                <a:cubicBezTo>
                  <a:pt x="60518" y="35196"/>
                  <a:pt x="58654" y="35248"/>
                  <a:pt x="56799" y="35248"/>
                </a:cubicBezTo>
                <a:cubicBezTo>
                  <a:pt x="56653" y="35248"/>
                  <a:pt x="56508" y="35248"/>
                  <a:pt x="56363" y="35247"/>
                </a:cubicBezTo>
                <a:cubicBezTo>
                  <a:pt x="56346" y="33329"/>
                  <a:pt x="56337" y="31358"/>
                  <a:pt x="56238" y="29565"/>
                </a:cubicBezTo>
                <a:cubicBezTo>
                  <a:pt x="56993" y="29535"/>
                  <a:pt x="57760" y="29526"/>
                  <a:pt x="58533" y="29526"/>
                </a:cubicBezTo>
                <a:close/>
                <a:moveTo>
                  <a:pt x="71012" y="35024"/>
                </a:moveTo>
                <a:cubicBezTo>
                  <a:pt x="71056" y="35961"/>
                  <a:pt x="71074" y="36925"/>
                  <a:pt x="71101" y="37879"/>
                </a:cubicBezTo>
                <a:cubicBezTo>
                  <a:pt x="69959" y="37959"/>
                  <a:pt x="68853" y="38066"/>
                  <a:pt x="67747" y="38174"/>
                </a:cubicBezTo>
                <a:cubicBezTo>
                  <a:pt x="67577" y="37210"/>
                  <a:pt x="67425" y="36238"/>
                  <a:pt x="67292" y="35239"/>
                </a:cubicBezTo>
                <a:cubicBezTo>
                  <a:pt x="68576" y="35212"/>
                  <a:pt x="69763" y="35087"/>
                  <a:pt x="71012" y="35024"/>
                </a:cubicBezTo>
                <a:close/>
                <a:moveTo>
                  <a:pt x="66917" y="35247"/>
                </a:moveTo>
                <a:cubicBezTo>
                  <a:pt x="66926" y="35247"/>
                  <a:pt x="66926" y="35247"/>
                  <a:pt x="66926" y="35256"/>
                </a:cubicBezTo>
                <a:cubicBezTo>
                  <a:pt x="67078" y="36247"/>
                  <a:pt x="67220" y="37246"/>
                  <a:pt x="67390" y="38218"/>
                </a:cubicBezTo>
                <a:cubicBezTo>
                  <a:pt x="65900" y="38361"/>
                  <a:pt x="64428" y="38530"/>
                  <a:pt x="62947" y="38682"/>
                </a:cubicBezTo>
                <a:cubicBezTo>
                  <a:pt x="62858" y="37612"/>
                  <a:pt x="62751" y="36550"/>
                  <a:pt x="62688" y="35444"/>
                </a:cubicBezTo>
                <a:cubicBezTo>
                  <a:pt x="64080" y="35363"/>
                  <a:pt x="65507" y="35310"/>
                  <a:pt x="66917" y="35247"/>
                </a:cubicBezTo>
                <a:close/>
                <a:moveTo>
                  <a:pt x="62314" y="35462"/>
                </a:moveTo>
                <a:cubicBezTo>
                  <a:pt x="62358" y="35479"/>
                  <a:pt x="62332" y="35533"/>
                  <a:pt x="62340" y="35560"/>
                </a:cubicBezTo>
                <a:cubicBezTo>
                  <a:pt x="62385" y="36050"/>
                  <a:pt x="62403" y="36586"/>
                  <a:pt x="62448" y="37094"/>
                </a:cubicBezTo>
                <a:cubicBezTo>
                  <a:pt x="62501" y="37638"/>
                  <a:pt x="62555" y="38182"/>
                  <a:pt x="62599" y="38709"/>
                </a:cubicBezTo>
                <a:cubicBezTo>
                  <a:pt x="60610" y="38869"/>
                  <a:pt x="58495" y="38905"/>
                  <a:pt x="56426" y="38976"/>
                </a:cubicBezTo>
                <a:cubicBezTo>
                  <a:pt x="56417" y="37843"/>
                  <a:pt x="56399" y="36719"/>
                  <a:pt x="56372" y="35613"/>
                </a:cubicBezTo>
                <a:cubicBezTo>
                  <a:pt x="58388" y="35604"/>
                  <a:pt x="60387" y="35560"/>
                  <a:pt x="62314" y="35462"/>
                </a:cubicBezTo>
                <a:close/>
                <a:moveTo>
                  <a:pt x="51368" y="35506"/>
                </a:moveTo>
                <a:cubicBezTo>
                  <a:pt x="52938" y="35515"/>
                  <a:pt x="54517" y="35515"/>
                  <a:pt x="56015" y="35595"/>
                </a:cubicBezTo>
                <a:cubicBezTo>
                  <a:pt x="56042" y="36719"/>
                  <a:pt x="56060" y="37843"/>
                  <a:pt x="56069" y="38976"/>
                </a:cubicBezTo>
                <a:cubicBezTo>
                  <a:pt x="54561" y="38985"/>
                  <a:pt x="53027" y="38968"/>
                  <a:pt x="51573" y="39039"/>
                </a:cubicBezTo>
                <a:cubicBezTo>
                  <a:pt x="51448" y="37915"/>
                  <a:pt x="51403" y="36719"/>
                  <a:pt x="51350" y="35533"/>
                </a:cubicBezTo>
                <a:cubicBezTo>
                  <a:pt x="51350" y="35515"/>
                  <a:pt x="51350" y="35506"/>
                  <a:pt x="51368" y="35506"/>
                </a:cubicBezTo>
                <a:close/>
                <a:moveTo>
                  <a:pt x="46782" y="35462"/>
                </a:moveTo>
                <a:cubicBezTo>
                  <a:pt x="47987" y="35485"/>
                  <a:pt x="49199" y="35508"/>
                  <a:pt x="50424" y="35508"/>
                </a:cubicBezTo>
                <a:cubicBezTo>
                  <a:pt x="50613" y="35508"/>
                  <a:pt x="50803" y="35507"/>
                  <a:pt x="50993" y="35506"/>
                </a:cubicBezTo>
                <a:cubicBezTo>
                  <a:pt x="51046" y="36711"/>
                  <a:pt x="51100" y="37915"/>
                  <a:pt x="51225" y="39048"/>
                </a:cubicBezTo>
                <a:cubicBezTo>
                  <a:pt x="49780" y="39092"/>
                  <a:pt x="48317" y="39119"/>
                  <a:pt x="46836" y="39128"/>
                </a:cubicBezTo>
                <a:cubicBezTo>
                  <a:pt x="46809" y="37924"/>
                  <a:pt x="46836" y="36666"/>
                  <a:pt x="46773" y="35497"/>
                </a:cubicBezTo>
                <a:cubicBezTo>
                  <a:pt x="46764" y="35479"/>
                  <a:pt x="46764" y="35470"/>
                  <a:pt x="46782" y="35462"/>
                </a:cubicBezTo>
                <a:close/>
                <a:moveTo>
                  <a:pt x="41447" y="35453"/>
                </a:moveTo>
                <a:cubicBezTo>
                  <a:pt x="42027" y="35487"/>
                  <a:pt x="42609" y="35499"/>
                  <a:pt x="43195" y="35499"/>
                </a:cubicBezTo>
                <a:cubicBezTo>
                  <a:pt x="44260" y="35499"/>
                  <a:pt x="45334" y="35462"/>
                  <a:pt x="46416" y="35462"/>
                </a:cubicBezTo>
                <a:cubicBezTo>
                  <a:pt x="46479" y="36648"/>
                  <a:pt x="46452" y="37924"/>
                  <a:pt x="46479" y="39137"/>
                </a:cubicBezTo>
                <a:cubicBezTo>
                  <a:pt x="44864" y="39155"/>
                  <a:pt x="43214" y="39146"/>
                  <a:pt x="41590" y="39155"/>
                </a:cubicBezTo>
                <a:cubicBezTo>
                  <a:pt x="41572" y="37897"/>
                  <a:pt x="41528" y="36666"/>
                  <a:pt x="41438" y="35488"/>
                </a:cubicBezTo>
                <a:cubicBezTo>
                  <a:pt x="41430" y="35470"/>
                  <a:pt x="41430" y="35453"/>
                  <a:pt x="41447" y="35453"/>
                </a:cubicBezTo>
                <a:close/>
                <a:moveTo>
                  <a:pt x="35897" y="35053"/>
                </a:moveTo>
                <a:cubicBezTo>
                  <a:pt x="35898" y="35053"/>
                  <a:pt x="35898" y="35055"/>
                  <a:pt x="35898" y="35060"/>
                </a:cubicBezTo>
                <a:cubicBezTo>
                  <a:pt x="37602" y="35212"/>
                  <a:pt x="39297" y="35372"/>
                  <a:pt x="41082" y="35444"/>
                </a:cubicBezTo>
                <a:cubicBezTo>
                  <a:pt x="41171" y="36648"/>
                  <a:pt x="41224" y="37888"/>
                  <a:pt x="41233" y="39173"/>
                </a:cubicBezTo>
                <a:cubicBezTo>
                  <a:pt x="41086" y="39174"/>
                  <a:pt x="40938" y="39175"/>
                  <a:pt x="40791" y="39175"/>
                </a:cubicBezTo>
                <a:cubicBezTo>
                  <a:pt x="39592" y="39175"/>
                  <a:pt x="38411" y="39130"/>
                  <a:pt x="37224" y="39130"/>
                </a:cubicBezTo>
                <a:cubicBezTo>
                  <a:pt x="36851" y="39130"/>
                  <a:pt x="36478" y="39134"/>
                  <a:pt x="36104" y="39146"/>
                </a:cubicBezTo>
                <a:cubicBezTo>
                  <a:pt x="36068" y="37754"/>
                  <a:pt x="35997" y="36398"/>
                  <a:pt x="35890" y="35078"/>
                </a:cubicBezTo>
                <a:cubicBezTo>
                  <a:pt x="35890" y="35065"/>
                  <a:pt x="35894" y="35053"/>
                  <a:pt x="35897" y="35053"/>
                </a:cubicBezTo>
                <a:close/>
                <a:moveTo>
                  <a:pt x="30037" y="34846"/>
                </a:moveTo>
                <a:cubicBezTo>
                  <a:pt x="33097" y="34944"/>
                  <a:pt x="35203" y="35016"/>
                  <a:pt x="35515" y="35024"/>
                </a:cubicBezTo>
                <a:cubicBezTo>
                  <a:pt x="35524" y="35033"/>
                  <a:pt x="35533" y="35033"/>
                  <a:pt x="35542" y="35042"/>
                </a:cubicBezTo>
                <a:cubicBezTo>
                  <a:pt x="35631" y="36372"/>
                  <a:pt x="35729" y="37745"/>
                  <a:pt x="35738" y="39137"/>
                </a:cubicBezTo>
                <a:lnTo>
                  <a:pt x="34596" y="39182"/>
                </a:lnTo>
                <a:cubicBezTo>
                  <a:pt x="34534" y="39191"/>
                  <a:pt x="32803" y="39235"/>
                  <a:pt x="30207" y="39298"/>
                </a:cubicBezTo>
                <a:cubicBezTo>
                  <a:pt x="30216" y="38075"/>
                  <a:pt x="30198" y="36960"/>
                  <a:pt x="30100" y="36559"/>
                </a:cubicBezTo>
                <a:cubicBezTo>
                  <a:pt x="30037" y="36309"/>
                  <a:pt x="30028" y="35667"/>
                  <a:pt x="30037" y="34846"/>
                </a:cubicBezTo>
                <a:close/>
                <a:moveTo>
                  <a:pt x="24123" y="34632"/>
                </a:moveTo>
                <a:lnTo>
                  <a:pt x="24123" y="34632"/>
                </a:lnTo>
                <a:cubicBezTo>
                  <a:pt x="26139" y="34703"/>
                  <a:pt x="28021" y="34775"/>
                  <a:pt x="29654" y="34828"/>
                </a:cubicBezTo>
                <a:cubicBezTo>
                  <a:pt x="29645" y="35720"/>
                  <a:pt x="29663" y="36363"/>
                  <a:pt x="29725" y="36648"/>
                </a:cubicBezTo>
                <a:cubicBezTo>
                  <a:pt x="29814" y="37023"/>
                  <a:pt x="29832" y="38111"/>
                  <a:pt x="29823" y="39307"/>
                </a:cubicBezTo>
                <a:cubicBezTo>
                  <a:pt x="28182" y="39351"/>
                  <a:pt x="26219" y="39405"/>
                  <a:pt x="24141" y="39449"/>
                </a:cubicBezTo>
                <a:cubicBezTo>
                  <a:pt x="24141" y="38646"/>
                  <a:pt x="24141" y="37888"/>
                  <a:pt x="24141" y="37308"/>
                </a:cubicBezTo>
                <a:cubicBezTo>
                  <a:pt x="24141" y="36675"/>
                  <a:pt x="24132" y="35729"/>
                  <a:pt x="24123" y="34632"/>
                </a:cubicBezTo>
                <a:close/>
                <a:moveTo>
                  <a:pt x="18949" y="34445"/>
                </a:moveTo>
                <a:cubicBezTo>
                  <a:pt x="20581" y="34507"/>
                  <a:pt x="22196" y="34569"/>
                  <a:pt x="23739" y="34623"/>
                </a:cubicBezTo>
                <a:cubicBezTo>
                  <a:pt x="23739" y="34623"/>
                  <a:pt x="23739" y="34632"/>
                  <a:pt x="23739" y="34641"/>
                </a:cubicBezTo>
                <a:cubicBezTo>
                  <a:pt x="23748" y="35729"/>
                  <a:pt x="23757" y="36675"/>
                  <a:pt x="23757" y="37308"/>
                </a:cubicBezTo>
                <a:cubicBezTo>
                  <a:pt x="23757" y="37888"/>
                  <a:pt x="23757" y="38646"/>
                  <a:pt x="23757" y="39458"/>
                </a:cubicBezTo>
                <a:cubicBezTo>
                  <a:pt x="22249" y="39503"/>
                  <a:pt x="20697" y="39538"/>
                  <a:pt x="19154" y="39574"/>
                </a:cubicBezTo>
                <a:cubicBezTo>
                  <a:pt x="19163" y="38405"/>
                  <a:pt x="19154" y="37165"/>
                  <a:pt x="19109" y="36425"/>
                </a:cubicBezTo>
                <a:cubicBezTo>
                  <a:pt x="19073" y="35845"/>
                  <a:pt x="19011" y="35167"/>
                  <a:pt x="18949" y="34445"/>
                </a:cubicBezTo>
                <a:close/>
                <a:moveTo>
                  <a:pt x="13373" y="34239"/>
                </a:moveTo>
                <a:cubicBezTo>
                  <a:pt x="15077" y="34302"/>
                  <a:pt x="16825" y="34373"/>
                  <a:pt x="18565" y="34436"/>
                </a:cubicBezTo>
                <a:cubicBezTo>
                  <a:pt x="18627" y="35167"/>
                  <a:pt x="18690" y="35863"/>
                  <a:pt x="18725" y="36452"/>
                </a:cubicBezTo>
                <a:cubicBezTo>
                  <a:pt x="18770" y="37183"/>
                  <a:pt x="18779" y="38414"/>
                  <a:pt x="18770" y="39583"/>
                </a:cubicBezTo>
                <a:cubicBezTo>
                  <a:pt x="16897" y="39628"/>
                  <a:pt x="15050" y="39672"/>
                  <a:pt x="13364" y="39708"/>
                </a:cubicBezTo>
                <a:cubicBezTo>
                  <a:pt x="13364" y="39672"/>
                  <a:pt x="13355" y="39628"/>
                  <a:pt x="13355" y="39592"/>
                </a:cubicBezTo>
                <a:cubicBezTo>
                  <a:pt x="13301" y="38923"/>
                  <a:pt x="13328" y="37058"/>
                  <a:pt x="13355" y="35256"/>
                </a:cubicBezTo>
                <a:cubicBezTo>
                  <a:pt x="13364" y="34908"/>
                  <a:pt x="13364" y="34569"/>
                  <a:pt x="13373" y="34239"/>
                </a:cubicBezTo>
                <a:close/>
                <a:moveTo>
                  <a:pt x="7405" y="33999"/>
                </a:moveTo>
                <a:lnTo>
                  <a:pt x="7405" y="33999"/>
                </a:lnTo>
                <a:cubicBezTo>
                  <a:pt x="9126" y="34070"/>
                  <a:pt x="11027" y="34150"/>
                  <a:pt x="12989" y="34222"/>
                </a:cubicBezTo>
                <a:cubicBezTo>
                  <a:pt x="12980" y="34561"/>
                  <a:pt x="12980" y="34908"/>
                  <a:pt x="12971" y="35247"/>
                </a:cubicBezTo>
                <a:cubicBezTo>
                  <a:pt x="12945" y="37058"/>
                  <a:pt x="12918" y="38932"/>
                  <a:pt x="12971" y="39619"/>
                </a:cubicBezTo>
                <a:cubicBezTo>
                  <a:pt x="12971" y="39654"/>
                  <a:pt x="12980" y="39690"/>
                  <a:pt x="12980" y="39717"/>
                </a:cubicBezTo>
                <a:cubicBezTo>
                  <a:pt x="10786" y="39770"/>
                  <a:pt x="8886" y="39806"/>
                  <a:pt x="7547" y="39833"/>
                </a:cubicBezTo>
                <a:cubicBezTo>
                  <a:pt x="7565" y="38414"/>
                  <a:pt x="7556" y="37023"/>
                  <a:pt x="7440" y="36559"/>
                </a:cubicBezTo>
                <a:cubicBezTo>
                  <a:pt x="7369" y="36229"/>
                  <a:pt x="7369" y="35230"/>
                  <a:pt x="7405" y="33999"/>
                </a:cubicBezTo>
                <a:close/>
                <a:moveTo>
                  <a:pt x="1383" y="33713"/>
                </a:moveTo>
                <a:lnTo>
                  <a:pt x="1383" y="33713"/>
                </a:lnTo>
                <a:cubicBezTo>
                  <a:pt x="2784" y="33793"/>
                  <a:pt x="4746" y="33883"/>
                  <a:pt x="7021" y="33981"/>
                </a:cubicBezTo>
                <a:cubicBezTo>
                  <a:pt x="6976" y="35301"/>
                  <a:pt x="6985" y="36282"/>
                  <a:pt x="7066" y="36648"/>
                </a:cubicBezTo>
                <a:cubicBezTo>
                  <a:pt x="7173" y="37076"/>
                  <a:pt x="7182" y="38441"/>
                  <a:pt x="7164" y="39833"/>
                </a:cubicBezTo>
                <a:cubicBezTo>
                  <a:pt x="6683" y="39843"/>
                  <a:pt x="6294" y="39848"/>
                  <a:pt x="6018" y="39848"/>
                </a:cubicBezTo>
                <a:cubicBezTo>
                  <a:pt x="5824" y="39848"/>
                  <a:pt x="5685" y="39845"/>
                  <a:pt x="5612" y="39842"/>
                </a:cubicBezTo>
                <a:cubicBezTo>
                  <a:pt x="5112" y="39818"/>
                  <a:pt x="4137" y="39810"/>
                  <a:pt x="3055" y="39810"/>
                </a:cubicBezTo>
                <a:cubicBezTo>
                  <a:pt x="2515" y="39810"/>
                  <a:pt x="1948" y="39812"/>
                  <a:pt x="1401" y="39815"/>
                </a:cubicBezTo>
                <a:cubicBezTo>
                  <a:pt x="1401" y="38869"/>
                  <a:pt x="1410" y="37968"/>
                  <a:pt x="1410" y="37308"/>
                </a:cubicBezTo>
                <a:cubicBezTo>
                  <a:pt x="1401" y="36675"/>
                  <a:pt x="1401" y="35729"/>
                  <a:pt x="1392" y="34632"/>
                </a:cubicBezTo>
                <a:cubicBezTo>
                  <a:pt x="1383" y="34338"/>
                  <a:pt x="1383" y="34034"/>
                  <a:pt x="1383" y="33713"/>
                </a:cubicBezTo>
                <a:close/>
                <a:moveTo>
                  <a:pt x="1999" y="1"/>
                </a:moveTo>
                <a:cubicBezTo>
                  <a:pt x="1909" y="919"/>
                  <a:pt x="1731" y="2730"/>
                  <a:pt x="1615" y="3962"/>
                </a:cubicBezTo>
                <a:lnTo>
                  <a:pt x="0" y="3988"/>
                </a:lnTo>
                <a:lnTo>
                  <a:pt x="0" y="4372"/>
                </a:lnTo>
                <a:lnTo>
                  <a:pt x="1579" y="4345"/>
                </a:lnTo>
                <a:lnTo>
                  <a:pt x="1579" y="4345"/>
                </a:lnTo>
                <a:cubicBezTo>
                  <a:pt x="1561" y="4532"/>
                  <a:pt x="1552" y="4693"/>
                  <a:pt x="1544" y="4827"/>
                </a:cubicBezTo>
                <a:cubicBezTo>
                  <a:pt x="1490" y="5487"/>
                  <a:pt x="1517" y="7271"/>
                  <a:pt x="1535" y="9029"/>
                </a:cubicBezTo>
                <a:cubicBezTo>
                  <a:pt x="973" y="9011"/>
                  <a:pt x="473" y="9002"/>
                  <a:pt x="36" y="8993"/>
                </a:cubicBezTo>
                <a:lnTo>
                  <a:pt x="36" y="9377"/>
                </a:lnTo>
                <a:cubicBezTo>
                  <a:pt x="473" y="9385"/>
                  <a:pt x="982" y="9403"/>
                  <a:pt x="1544" y="9412"/>
                </a:cubicBezTo>
                <a:cubicBezTo>
                  <a:pt x="1570" y="11072"/>
                  <a:pt x="1588" y="12722"/>
                  <a:pt x="1544" y="13213"/>
                </a:cubicBezTo>
                <a:cubicBezTo>
                  <a:pt x="1517" y="13436"/>
                  <a:pt x="1517" y="13775"/>
                  <a:pt x="1517" y="14185"/>
                </a:cubicBezTo>
                <a:cubicBezTo>
                  <a:pt x="1008" y="14176"/>
                  <a:pt x="518" y="14176"/>
                  <a:pt x="36" y="14176"/>
                </a:cubicBezTo>
                <a:lnTo>
                  <a:pt x="36" y="14560"/>
                </a:lnTo>
                <a:cubicBezTo>
                  <a:pt x="518" y="14560"/>
                  <a:pt x="1008" y="14569"/>
                  <a:pt x="1517" y="14569"/>
                </a:cubicBezTo>
                <a:cubicBezTo>
                  <a:pt x="1526" y="14943"/>
                  <a:pt x="1535" y="15354"/>
                  <a:pt x="1544" y="15773"/>
                </a:cubicBezTo>
                <a:cubicBezTo>
                  <a:pt x="1570" y="17075"/>
                  <a:pt x="1606" y="18556"/>
                  <a:pt x="1517" y="19163"/>
                </a:cubicBezTo>
                <a:cubicBezTo>
                  <a:pt x="1472" y="19431"/>
                  <a:pt x="1428" y="19912"/>
                  <a:pt x="1383" y="20519"/>
                </a:cubicBezTo>
                <a:cubicBezTo>
                  <a:pt x="910" y="20537"/>
                  <a:pt x="464" y="20555"/>
                  <a:pt x="36" y="20572"/>
                </a:cubicBezTo>
                <a:lnTo>
                  <a:pt x="36" y="20956"/>
                </a:lnTo>
                <a:cubicBezTo>
                  <a:pt x="455" y="20938"/>
                  <a:pt x="892" y="20920"/>
                  <a:pt x="1356" y="20903"/>
                </a:cubicBezTo>
                <a:lnTo>
                  <a:pt x="1356" y="20903"/>
                </a:lnTo>
                <a:cubicBezTo>
                  <a:pt x="1285" y="21875"/>
                  <a:pt x="1222" y="23070"/>
                  <a:pt x="1160" y="24132"/>
                </a:cubicBezTo>
                <a:cubicBezTo>
                  <a:pt x="776" y="24123"/>
                  <a:pt x="393" y="24105"/>
                  <a:pt x="36" y="24096"/>
                </a:cubicBezTo>
                <a:lnTo>
                  <a:pt x="36" y="24480"/>
                </a:lnTo>
                <a:cubicBezTo>
                  <a:pt x="384" y="24489"/>
                  <a:pt x="758" y="24507"/>
                  <a:pt x="1142" y="24516"/>
                </a:cubicBezTo>
                <a:cubicBezTo>
                  <a:pt x="1097" y="25381"/>
                  <a:pt x="1053" y="26103"/>
                  <a:pt x="1026" y="26514"/>
                </a:cubicBezTo>
                <a:cubicBezTo>
                  <a:pt x="990" y="26924"/>
                  <a:pt x="982" y="27843"/>
                  <a:pt x="973" y="28985"/>
                </a:cubicBezTo>
                <a:lnTo>
                  <a:pt x="36" y="28985"/>
                </a:lnTo>
                <a:lnTo>
                  <a:pt x="36" y="29369"/>
                </a:lnTo>
                <a:lnTo>
                  <a:pt x="973" y="29369"/>
                </a:lnTo>
                <a:cubicBezTo>
                  <a:pt x="973" y="30573"/>
                  <a:pt x="982" y="31982"/>
                  <a:pt x="990" y="33312"/>
                </a:cubicBezTo>
                <a:cubicBezTo>
                  <a:pt x="625" y="33285"/>
                  <a:pt x="304" y="33267"/>
                  <a:pt x="36" y="33249"/>
                </a:cubicBezTo>
                <a:lnTo>
                  <a:pt x="36" y="33633"/>
                </a:lnTo>
                <a:cubicBezTo>
                  <a:pt x="304" y="33651"/>
                  <a:pt x="625" y="33668"/>
                  <a:pt x="999" y="33695"/>
                </a:cubicBezTo>
                <a:cubicBezTo>
                  <a:pt x="999" y="34016"/>
                  <a:pt x="999" y="34338"/>
                  <a:pt x="999" y="34641"/>
                </a:cubicBezTo>
                <a:cubicBezTo>
                  <a:pt x="1008" y="35729"/>
                  <a:pt x="1017" y="36675"/>
                  <a:pt x="1017" y="37308"/>
                </a:cubicBezTo>
                <a:cubicBezTo>
                  <a:pt x="1026" y="37977"/>
                  <a:pt x="1017" y="38869"/>
                  <a:pt x="1017" y="39824"/>
                </a:cubicBezTo>
                <a:lnTo>
                  <a:pt x="36" y="39824"/>
                </a:lnTo>
                <a:lnTo>
                  <a:pt x="36" y="40208"/>
                </a:lnTo>
                <a:lnTo>
                  <a:pt x="1008" y="40208"/>
                </a:lnTo>
                <a:cubicBezTo>
                  <a:pt x="1008" y="40671"/>
                  <a:pt x="1008" y="41144"/>
                  <a:pt x="999" y="41599"/>
                </a:cubicBezTo>
                <a:lnTo>
                  <a:pt x="1383" y="41599"/>
                </a:lnTo>
                <a:cubicBezTo>
                  <a:pt x="1392" y="41144"/>
                  <a:pt x="1392" y="40671"/>
                  <a:pt x="1401" y="40199"/>
                </a:cubicBezTo>
                <a:cubicBezTo>
                  <a:pt x="1948" y="40196"/>
                  <a:pt x="2514" y="40194"/>
                  <a:pt x="3053" y="40194"/>
                </a:cubicBezTo>
                <a:cubicBezTo>
                  <a:pt x="4131" y="40194"/>
                  <a:pt x="5100" y="40202"/>
                  <a:pt x="5594" y="40225"/>
                </a:cubicBezTo>
                <a:cubicBezTo>
                  <a:pt x="5671" y="40229"/>
                  <a:pt x="5812" y="40231"/>
                  <a:pt x="6008" y="40231"/>
                </a:cubicBezTo>
                <a:cubicBezTo>
                  <a:pt x="6285" y="40231"/>
                  <a:pt x="6674" y="40227"/>
                  <a:pt x="7155" y="40216"/>
                </a:cubicBezTo>
                <a:lnTo>
                  <a:pt x="7155" y="40216"/>
                </a:lnTo>
                <a:cubicBezTo>
                  <a:pt x="7155" y="40698"/>
                  <a:pt x="7137" y="41171"/>
                  <a:pt x="7128" y="41599"/>
                </a:cubicBezTo>
                <a:lnTo>
                  <a:pt x="7512" y="41599"/>
                </a:lnTo>
                <a:cubicBezTo>
                  <a:pt x="7521" y="41171"/>
                  <a:pt x="7538" y="40698"/>
                  <a:pt x="7547" y="40216"/>
                </a:cubicBezTo>
                <a:cubicBezTo>
                  <a:pt x="8886" y="40190"/>
                  <a:pt x="10804" y="40154"/>
                  <a:pt x="13016" y="40100"/>
                </a:cubicBezTo>
                <a:cubicBezTo>
                  <a:pt x="13052" y="40520"/>
                  <a:pt x="13096" y="41046"/>
                  <a:pt x="13150" y="41599"/>
                </a:cubicBezTo>
                <a:lnTo>
                  <a:pt x="13533" y="41599"/>
                </a:lnTo>
                <a:cubicBezTo>
                  <a:pt x="13489" y="41046"/>
                  <a:pt x="13435" y="40520"/>
                  <a:pt x="13400" y="40092"/>
                </a:cubicBezTo>
                <a:cubicBezTo>
                  <a:pt x="15077" y="40056"/>
                  <a:pt x="16906" y="40011"/>
                  <a:pt x="18761" y="39967"/>
                </a:cubicBezTo>
                <a:lnTo>
                  <a:pt x="18761" y="39967"/>
                </a:lnTo>
                <a:cubicBezTo>
                  <a:pt x="18761" y="40591"/>
                  <a:pt x="18752" y="41171"/>
                  <a:pt x="18743" y="41626"/>
                </a:cubicBezTo>
                <a:lnTo>
                  <a:pt x="19127" y="41626"/>
                </a:lnTo>
                <a:cubicBezTo>
                  <a:pt x="19136" y="41171"/>
                  <a:pt x="19145" y="40582"/>
                  <a:pt x="19154" y="39958"/>
                </a:cubicBezTo>
                <a:cubicBezTo>
                  <a:pt x="20697" y="39922"/>
                  <a:pt x="22249" y="39886"/>
                  <a:pt x="23748" y="39851"/>
                </a:cubicBezTo>
                <a:lnTo>
                  <a:pt x="23748" y="39851"/>
                </a:lnTo>
                <a:cubicBezTo>
                  <a:pt x="23748" y="40439"/>
                  <a:pt x="23748" y="41046"/>
                  <a:pt x="23739" y="41626"/>
                </a:cubicBezTo>
                <a:lnTo>
                  <a:pt x="24123" y="41626"/>
                </a:lnTo>
                <a:cubicBezTo>
                  <a:pt x="24132" y="41037"/>
                  <a:pt x="24132" y="40431"/>
                  <a:pt x="24132" y="39842"/>
                </a:cubicBezTo>
                <a:cubicBezTo>
                  <a:pt x="26210" y="39788"/>
                  <a:pt x="28173" y="39735"/>
                  <a:pt x="29823" y="39690"/>
                </a:cubicBezTo>
                <a:lnTo>
                  <a:pt x="29823" y="39690"/>
                </a:lnTo>
                <a:cubicBezTo>
                  <a:pt x="29814" y="40350"/>
                  <a:pt x="29796" y="41028"/>
                  <a:pt x="29788" y="41626"/>
                </a:cubicBezTo>
                <a:lnTo>
                  <a:pt x="30171" y="41626"/>
                </a:lnTo>
                <a:cubicBezTo>
                  <a:pt x="30189" y="41028"/>
                  <a:pt x="30198" y="40350"/>
                  <a:pt x="30207" y="39681"/>
                </a:cubicBezTo>
                <a:cubicBezTo>
                  <a:pt x="32651" y="39619"/>
                  <a:pt x="34346" y="39574"/>
                  <a:pt x="34614" y="39565"/>
                </a:cubicBezTo>
                <a:lnTo>
                  <a:pt x="35711" y="39521"/>
                </a:lnTo>
                <a:lnTo>
                  <a:pt x="35756" y="39521"/>
                </a:lnTo>
                <a:cubicBezTo>
                  <a:pt x="35765" y="40199"/>
                  <a:pt x="35783" y="40859"/>
                  <a:pt x="35774" y="41546"/>
                </a:cubicBezTo>
                <a:lnTo>
                  <a:pt x="36139" y="41546"/>
                </a:lnTo>
                <a:cubicBezTo>
                  <a:pt x="36122" y="40877"/>
                  <a:pt x="36130" y="40172"/>
                  <a:pt x="36113" y="39503"/>
                </a:cubicBezTo>
                <a:cubicBezTo>
                  <a:pt x="36511" y="39488"/>
                  <a:pt x="36908" y="39483"/>
                  <a:pt x="37304" y="39483"/>
                </a:cubicBezTo>
                <a:cubicBezTo>
                  <a:pt x="38414" y="39483"/>
                  <a:pt x="39520" y="39525"/>
                  <a:pt x="40651" y="39525"/>
                </a:cubicBezTo>
                <a:cubicBezTo>
                  <a:pt x="40850" y="39525"/>
                  <a:pt x="41050" y="39524"/>
                  <a:pt x="41251" y="39521"/>
                </a:cubicBezTo>
                <a:cubicBezTo>
                  <a:pt x="41260" y="40234"/>
                  <a:pt x="41340" y="40868"/>
                  <a:pt x="41385" y="41546"/>
                </a:cubicBezTo>
                <a:lnTo>
                  <a:pt x="41742" y="41546"/>
                </a:lnTo>
                <a:cubicBezTo>
                  <a:pt x="41679" y="40886"/>
                  <a:pt x="41617" y="40216"/>
                  <a:pt x="41599" y="39512"/>
                </a:cubicBezTo>
                <a:cubicBezTo>
                  <a:pt x="42411" y="39503"/>
                  <a:pt x="43229" y="39503"/>
                  <a:pt x="44047" y="39503"/>
                </a:cubicBezTo>
                <a:cubicBezTo>
                  <a:pt x="44864" y="39503"/>
                  <a:pt x="45680" y="39503"/>
                  <a:pt x="46488" y="39494"/>
                </a:cubicBezTo>
                <a:cubicBezTo>
                  <a:pt x="46515" y="40199"/>
                  <a:pt x="46568" y="40859"/>
                  <a:pt x="46613" y="41546"/>
                </a:cubicBezTo>
                <a:lnTo>
                  <a:pt x="46970" y="41546"/>
                </a:lnTo>
                <a:cubicBezTo>
                  <a:pt x="46925" y="40859"/>
                  <a:pt x="46862" y="40190"/>
                  <a:pt x="46845" y="39485"/>
                </a:cubicBezTo>
                <a:cubicBezTo>
                  <a:pt x="48334" y="39476"/>
                  <a:pt x="49806" y="39440"/>
                  <a:pt x="51261" y="39396"/>
                </a:cubicBezTo>
                <a:cubicBezTo>
                  <a:pt x="51359" y="40109"/>
                  <a:pt x="51448" y="40832"/>
                  <a:pt x="51546" y="41546"/>
                </a:cubicBezTo>
                <a:lnTo>
                  <a:pt x="51894" y="41546"/>
                </a:lnTo>
                <a:cubicBezTo>
                  <a:pt x="51805" y="40823"/>
                  <a:pt x="51716" y="40100"/>
                  <a:pt x="51617" y="39387"/>
                </a:cubicBezTo>
                <a:cubicBezTo>
                  <a:pt x="53054" y="39324"/>
                  <a:pt x="54579" y="39342"/>
                  <a:pt x="56069" y="39324"/>
                </a:cubicBezTo>
                <a:lnTo>
                  <a:pt x="56069" y="39324"/>
                </a:lnTo>
                <a:cubicBezTo>
                  <a:pt x="56069" y="40074"/>
                  <a:pt x="56060" y="40832"/>
                  <a:pt x="56087" y="41546"/>
                </a:cubicBezTo>
                <a:lnTo>
                  <a:pt x="56444" y="41546"/>
                </a:lnTo>
                <a:cubicBezTo>
                  <a:pt x="56417" y="40823"/>
                  <a:pt x="56426" y="40074"/>
                  <a:pt x="56426" y="39324"/>
                </a:cubicBezTo>
                <a:cubicBezTo>
                  <a:pt x="57987" y="39271"/>
                  <a:pt x="59575" y="39244"/>
                  <a:pt x="61127" y="39173"/>
                </a:cubicBezTo>
                <a:cubicBezTo>
                  <a:pt x="61636" y="39146"/>
                  <a:pt x="62135" y="39092"/>
                  <a:pt x="62626" y="39075"/>
                </a:cubicBezTo>
                <a:cubicBezTo>
                  <a:pt x="62679" y="39886"/>
                  <a:pt x="62733" y="40698"/>
                  <a:pt x="62742" y="41546"/>
                </a:cubicBezTo>
                <a:lnTo>
                  <a:pt x="63099" y="41546"/>
                </a:lnTo>
                <a:cubicBezTo>
                  <a:pt x="63090" y="40680"/>
                  <a:pt x="63027" y="39824"/>
                  <a:pt x="62983" y="39039"/>
                </a:cubicBezTo>
                <a:cubicBezTo>
                  <a:pt x="64464" y="38878"/>
                  <a:pt x="65980" y="38700"/>
                  <a:pt x="67452" y="38566"/>
                </a:cubicBezTo>
                <a:cubicBezTo>
                  <a:pt x="67613" y="39601"/>
                  <a:pt x="67836" y="40582"/>
                  <a:pt x="68068" y="41546"/>
                </a:cubicBezTo>
                <a:lnTo>
                  <a:pt x="68434" y="41546"/>
                </a:lnTo>
                <a:cubicBezTo>
                  <a:pt x="68193" y="40573"/>
                  <a:pt x="67970" y="39583"/>
                  <a:pt x="67809" y="38530"/>
                </a:cubicBezTo>
                <a:cubicBezTo>
                  <a:pt x="68880" y="38414"/>
                  <a:pt x="70004" y="38298"/>
                  <a:pt x="71101" y="38245"/>
                </a:cubicBezTo>
                <a:cubicBezTo>
                  <a:pt x="71110" y="39324"/>
                  <a:pt x="71119" y="40466"/>
                  <a:pt x="71101" y="41546"/>
                </a:cubicBezTo>
                <a:lnTo>
                  <a:pt x="71449" y="41546"/>
                </a:lnTo>
                <a:cubicBezTo>
                  <a:pt x="71476" y="40466"/>
                  <a:pt x="71449" y="39280"/>
                  <a:pt x="71458" y="38218"/>
                </a:cubicBezTo>
                <a:cubicBezTo>
                  <a:pt x="72234" y="38182"/>
                  <a:pt x="73010" y="38147"/>
                  <a:pt x="73795" y="38129"/>
                </a:cubicBezTo>
                <a:lnTo>
                  <a:pt x="73795" y="37781"/>
                </a:lnTo>
                <a:cubicBezTo>
                  <a:pt x="73010" y="37790"/>
                  <a:pt x="72207" y="37843"/>
                  <a:pt x="71449" y="37852"/>
                </a:cubicBezTo>
                <a:cubicBezTo>
                  <a:pt x="71431" y="36889"/>
                  <a:pt x="71413" y="35934"/>
                  <a:pt x="71369" y="34998"/>
                </a:cubicBezTo>
                <a:cubicBezTo>
                  <a:pt x="72198" y="34962"/>
                  <a:pt x="73001" y="34908"/>
                  <a:pt x="73795" y="34846"/>
                </a:cubicBezTo>
                <a:lnTo>
                  <a:pt x="73795" y="34489"/>
                </a:lnTo>
                <a:cubicBezTo>
                  <a:pt x="72992" y="34543"/>
                  <a:pt x="72163" y="34623"/>
                  <a:pt x="71351" y="34632"/>
                </a:cubicBezTo>
                <a:cubicBezTo>
                  <a:pt x="71217" y="32803"/>
                  <a:pt x="71012" y="31055"/>
                  <a:pt x="70833" y="29270"/>
                </a:cubicBezTo>
                <a:cubicBezTo>
                  <a:pt x="71375" y="29266"/>
                  <a:pt x="71922" y="29258"/>
                  <a:pt x="72464" y="29258"/>
                </a:cubicBezTo>
                <a:cubicBezTo>
                  <a:pt x="72913" y="29258"/>
                  <a:pt x="73359" y="29263"/>
                  <a:pt x="73795" y="29279"/>
                </a:cubicBezTo>
                <a:lnTo>
                  <a:pt x="73795" y="28922"/>
                </a:lnTo>
                <a:cubicBezTo>
                  <a:pt x="73265" y="28908"/>
                  <a:pt x="72710" y="28901"/>
                  <a:pt x="72155" y="28901"/>
                </a:cubicBezTo>
                <a:cubicBezTo>
                  <a:pt x="71701" y="28901"/>
                  <a:pt x="71248" y="28906"/>
                  <a:pt x="70807" y="28914"/>
                </a:cubicBezTo>
                <a:cubicBezTo>
                  <a:pt x="70699" y="27718"/>
                  <a:pt x="70655" y="26451"/>
                  <a:pt x="70619" y="25176"/>
                </a:cubicBezTo>
                <a:cubicBezTo>
                  <a:pt x="71690" y="25176"/>
                  <a:pt x="72733" y="25158"/>
                  <a:pt x="73795" y="25158"/>
                </a:cubicBezTo>
                <a:lnTo>
                  <a:pt x="73795" y="24801"/>
                </a:lnTo>
                <a:cubicBezTo>
                  <a:pt x="72733" y="24810"/>
                  <a:pt x="71672" y="24819"/>
                  <a:pt x="70610" y="24828"/>
                </a:cubicBezTo>
                <a:cubicBezTo>
                  <a:pt x="70592" y="22936"/>
                  <a:pt x="70566" y="20983"/>
                  <a:pt x="70637" y="19136"/>
                </a:cubicBezTo>
                <a:cubicBezTo>
                  <a:pt x="71401" y="19009"/>
                  <a:pt x="72233" y="18909"/>
                  <a:pt x="73105" y="18909"/>
                </a:cubicBezTo>
                <a:cubicBezTo>
                  <a:pt x="73333" y="18909"/>
                  <a:pt x="73563" y="18916"/>
                  <a:pt x="73795" y="18931"/>
                </a:cubicBezTo>
                <a:lnTo>
                  <a:pt x="73795" y="18574"/>
                </a:lnTo>
                <a:cubicBezTo>
                  <a:pt x="73582" y="18560"/>
                  <a:pt x="73368" y="18554"/>
                  <a:pt x="73157" y="18554"/>
                </a:cubicBezTo>
                <a:cubicBezTo>
                  <a:pt x="72263" y="18554"/>
                  <a:pt x="71394" y="18664"/>
                  <a:pt x="70637" y="18779"/>
                </a:cubicBezTo>
                <a:cubicBezTo>
                  <a:pt x="70673" y="16870"/>
                  <a:pt x="70798" y="15068"/>
                  <a:pt x="70860" y="13204"/>
                </a:cubicBezTo>
                <a:cubicBezTo>
                  <a:pt x="71217" y="13177"/>
                  <a:pt x="71582" y="13168"/>
                  <a:pt x="71952" y="13168"/>
                </a:cubicBezTo>
                <a:cubicBezTo>
                  <a:pt x="72562" y="13168"/>
                  <a:pt x="73184" y="13193"/>
                  <a:pt x="73795" y="13204"/>
                </a:cubicBezTo>
                <a:lnTo>
                  <a:pt x="73795" y="12847"/>
                </a:lnTo>
                <a:cubicBezTo>
                  <a:pt x="73171" y="12841"/>
                  <a:pt x="72521" y="12809"/>
                  <a:pt x="71886" y="12809"/>
                </a:cubicBezTo>
                <a:cubicBezTo>
                  <a:pt x="71540" y="12809"/>
                  <a:pt x="71199" y="12819"/>
                  <a:pt x="70869" y="12847"/>
                </a:cubicBezTo>
                <a:cubicBezTo>
                  <a:pt x="70914" y="11446"/>
                  <a:pt x="70896" y="9974"/>
                  <a:pt x="70931" y="8565"/>
                </a:cubicBezTo>
                <a:cubicBezTo>
                  <a:pt x="71913" y="8556"/>
                  <a:pt x="72832" y="8484"/>
                  <a:pt x="73795" y="8467"/>
                </a:cubicBezTo>
                <a:lnTo>
                  <a:pt x="73795" y="8119"/>
                </a:lnTo>
                <a:cubicBezTo>
                  <a:pt x="72823" y="8137"/>
                  <a:pt x="71904" y="8199"/>
                  <a:pt x="70923" y="8208"/>
                </a:cubicBezTo>
                <a:cubicBezTo>
                  <a:pt x="70931" y="6825"/>
                  <a:pt x="70931" y="5442"/>
                  <a:pt x="70940" y="4086"/>
                </a:cubicBezTo>
                <a:cubicBezTo>
                  <a:pt x="71850" y="4015"/>
                  <a:pt x="72805" y="3979"/>
                  <a:pt x="73795" y="3979"/>
                </a:cubicBezTo>
                <a:lnTo>
                  <a:pt x="73795" y="3623"/>
                </a:lnTo>
                <a:cubicBezTo>
                  <a:pt x="73730" y="3622"/>
                  <a:pt x="73666" y="3622"/>
                  <a:pt x="73601" y="3622"/>
                </a:cubicBezTo>
                <a:cubicBezTo>
                  <a:pt x="72670" y="3622"/>
                  <a:pt x="71765" y="3680"/>
                  <a:pt x="70923" y="3730"/>
                </a:cubicBezTo>
                <a:cubicBezTo>
                  <a:pt x="70896" y="2463"/>
                  <a:pt x="70851" y="1205"/>
                  <a:pt x="70735" y="27"/>
                </a:cubicBezTo>
                <a:lnTo>
                  <a:pt x="70378" y="27"/>
                </a:lnTo>
                <a:cubicBezTo>
                  <a:pt x="70494" y="1205"/>
                  <a:pt x="70557" y="2498"/>
                  <a:pt x="70557" y="3747"/>
                </a:cubicBezTo>
                <a:cubicBezTo>
                  <a:pt x="69601" y="3791"/>
                  <a:pt x="68592" y="3814"/>
                  <a:pt x="67585" y="3814"/>
                </a:cubicBezTo>
                <a:cubicBezTo>
                  <a:pt x="66741" y="3814"/>
                  <a:pt x="65898" y="3798"/>
                  <a:pt x="65088" y="3765"/>
                </a:cubicBezTo>
                <a:cubicBezTo>
                  <a:pt x="65124" y="2490"/>
                  <a:pt x="65240" y="1285"/>
                  <a:pt x="65302" y="27"/>
                </a:cubicBezTo>
                <a:lnTo>
                  <a:pt x="64954" y="27"/>
                </a:lnTo>
                <a:cubicBezTo>
                  <a:pt x="64874" y="1276"/>
                  <a:pt x="64785" y="2507"/>
                  <a:pt x="64722" y="3765"/>
                </a:cubicBezTo>
                <a:cubicBezTo>
                  <a:pt x="64644" y="3766"/>
                  <a:pt x="64565" y="3766"/>
                  <a:pt x="64487" y="3766"/>
                </a:cubicBezTo>
                <a:cubicBezTo>
                  <a:pt x="63208" y="3766"/>
                  <a:pt x="61988" y="3700"/>
                  <a:pt x="60753" y="3649"/>
                </a:cubicBezTo>
                <a:cubicBezTo>
                  <a:pt x="60753" y="2409"/>
                  <a:pt x="60672" y="1250"/>
                  <a:pt x="60637" y="45"/>
                </a:cubicBezTo>
                <a:cubicBezTo>
                  <a:pt x="60628" y="45"/>
                  <a:pt x="60619" y="36"/>
                  <a:pt x="60628" y="27"/>
                </a:cubicBezTo>
                <a:lnTo>
                  <a:pt x="60271" y="27"/>
                </a:lnTo>
                <a:cubicBezTo>
                  <a:pt x="60324" y="1214"/>
                  <a:pt x="60405" y="2427"/>
                  <a:pt x="60387" y="3649"/>
                </a:cubicBezTo>
                <a:cubicBezTo>
                  <a:pt x="59823" y="3626"/>
                  <a:pt x="59255" y="3616"/>
                  <a:pt x="58685" y="3616"/>
                </a:cubicBezTo>
                <a:cubicBezTo>
                  <a:pt x="57740" y="3616"/>
                  <a:pt x="56793" y="3643"/>
                  <a:pt x="55864" y="3676"/>
                </a:cubicBezTo>
                <a:cubicBezTo>
                  <a:pt x="55855" y="2454"/>
                  <a:pt x="55864" y="1241"/>
                  <a:pt x="55873" y="27"/>
                </a:cubicBezTo>
                <a:lnTo>
                  <a:pt x="55516" y="27"/>
                </a:lnTo>
                <a:cubicBezTo>
                  <a:pt x="55498" y="1241"/>
                  <a:pt x="55525" y="2490"/>
                  <a:pt x="55498" y="3694"/>
                </a:cubicBezTo>
                <a:cubicBezTo>
                  <a:pt x="54854" y="3721"/>
                  <a:pt x="54193" y="3735"/>
                  <a:pt x="53531" y="3735"/>
                </a:cubicBezTo>
                <a:cubicBezTo>
                  <a:pt x="52681" y="3735"/>
                  <a:pt x="51829" y="3712"/>
                  <a:pt x="51011" y="3667"/>
                </a:cubicBezTo>
                <a:cubicBezTo>
                  <a:pt x="50975" y="2400"/>
                  <a:pt x="50904" y="1169"/>
                  <a:pt x="50743" y="27"/>
                </a:cubicBezTo>
                <a:lnTo>
                  <a:pt x="50377" y="27"/>
                </a:lnTo>
                <a:cubicBezTo>
                  <a:pt x="50556" y="1160"/>
                  <a:pt x="50609" y="2409"/>
                  <a:pt x="50663" y="3667"/>
                </a:cubicBezTo>
                <a:cubicBezTo>
                  <a:pt x="49012" y="3533"/>
                  <a:pt x="47255" y="3507"/>
                  <a:pt x="45578" y="3417"/>
                </a:cubicBezTo>
                <a:cubicBezTo>
                  <a:pt x="45578" y="2258"/>
                  <a:pt x="45614" y="1142"/>
                  <a:pt x="45658" y="27"/>
                </a:cubicBezTo>
                <a:lnTo>
                  <a:pt x="45301" y="27"/>
                </a:lnTo>
                <a:cubicBezTo>
                  <a:pt x="45257" y="1142"/>
                  <a:pt x="45221" y="2258"/>
                  <a:pt x="45221" y="3417"/>
                </a:cubicBezTo>
                <a:cubicBezTo>
                  <a:pt x="44892" y="3397"/>
                  <a:pt x="44565" y="3389"/>
                  <a:pt x="44238" y="3389"/>
                </a:cubicBezTo>
                <a:cubicBezTo>
                  <a:pt x="43178" y="3389"/>
                  <a:pt x="42127" y="3471"/>
                  <a:pt x="41087" y="3471"/>
                </a:cubicBezTo>
                <a:cubicBezTo>
                  <a:pt x="41046" y="3471"/>
                  <a:pt x="41006" y="3471"/>
                  <a:pt x="40966" y="3471"/>
                </a:cubicBezTo>
                <a:cubicBezTo>
                  <a:pt x="40975" y="2302"/>
                  <a:pt x="41046" y="1196"/>
                  <a:pt x="41064" y="27"/>
                </a:cubicBezTo>
                <a:lnTo>
                  <a:pt x="40716" y="27"/>
                </a:lnTo>
                <a:cubicBezTo>
                  <a:pt x="40680" y="1187"/>
                  <a:pt x="40627" y="2311"/>
                  <a:pt x="40618" y="3489"/>
                </a:cubicBezTo>
                <a:cubicBezTo>
                  <a:pt x="38941" y="3515"/>
                  <a:pt x="37156" y="3498"/>
                  <a:pt x="35559" y="3569"/>
                </a:cubicBezTo>
                <a:cubicBezTo>
                  <a:pt x="35479" y="2374"/>
                  <a:pt x="35568" y="1187"/>
                  <a:pt x="35622" y="27"/>
                </a:cubicBezTo>
                <a:lnTo>
                  <a:pt x="35265" y="27"/>
                </a:lnTo>
                <a:cubicBezTo>
                  <a:pt x="35212" y="1160"/>
                  <a:pt x="35131" y="2347"/>
                  <a:pt x="35203" y="3524"/>
                </a:cubicBezTo>
                <a:lnTo>
                  <a:pt x="30394" y="3587"/>
                </a:lnTo>
                <a:cubicBezTo>
                  <a:pt x="30394" y="1847"/>
                  <a:pt x="30350" y="54"/>
                  <a:pt x="30350" y="27"/>
                </a:cubicBezTo>
                <a:lnTo>
                  <a:pt x="29966" y="36"/>
                </a:lnTo>
                <a:cubicBezTo>
                  <a:pt x="29966" y="63"/>
                  <a:pt x="30011" y="1856"/>
                  <a:pt x="30011" y="3587"/>
                </a:cubicBezTo>
                <a:lnTo>
                  <a:pt x="24765" y="3658"/>
                </a:lnTo>
                <a:cubicBezTo>
                  <a:pt x="24881" y="2436"/>
                  <a:pt x="25042" y="830"/>
                  <a:pt x="25122" y="1"/>
                </a:cubicBezTo>
                <a:lnTo>
                  <a:pt x="24738" y="1"/>
                </a:lnTo>
                <a:cubicBezTo>
                  <a:pt x="24649" y="848"/>
                  <a:pt x="24488" y="2454"/>
                  <a:pt x="24381" y="3667"/>
                </a:cubicBezTo>
                <a:lnTo>
                  <a:pt x="18975" y="3739"/>
                </a:lnTo>
                <a:cubicBezTo>
                  <a:pt x="18975" y="2454"/>
                  <a:pt x="18931" y="964"/>
                  <a:pt x="18904" y="1"/>
                </a:cubicBezTo>
                <a:lnTo>
                  <a:pt x="18520" y="1"/>
                </a:lnTo>
                <a:cubicBezTo>
                  <a:pt x="18547" y="964"/>
                  <a:pt x="18592" y="2472"/>
                  <a:pt x="18592" y="3739"/>
                </a:cubicBezTo>
                <a:lnTo>
                  <a:pt x="12829" y="3819"/>
                </a:lnTo>
                <a:cubicBezTo>
                  <a:pt x="12820" y="2302"/>
                  <a:pt x="12802" y="795"/>
                  <a:pt x="12793" y="1"/>
                </a:cubicBezTo>
                <a:lnTo>
                  <a:pt x="12409" y="1"/>
                </a:lnTo>
                <a:cubicBezTo>
                  <a:pt x="12418" y="795"/>
                  <a:pt x="12436" y="2302"/>
                  <a:pt x="12445" y="3819"/>
                </a:cubicBezTo>
                <a:lnTo>
                  <a:pt x="7735" y="3881"/>
                </a:lnTo>
                <a:cubicBezTo>
                  <a:pt x="7735" y="2061"/>
                  <a:pt x="7690" y="54"/>
                  <a:pt x="7690" y="27"/>
                </a:cubicBezTo>
                <a:lnTo>
                  <a:pt x="7307" y="36"/>
                </a:lnTo>
                <a:cubicBezTo>
                  <a:pt x="7307" y="63"/>
                  <a:pt x="7351" y="2070"/>
                  <a:pt x="7351" y="3890"/>
                </a:cubicBezTo>
                <a:lnTo>
                  <a:pt x="1999" y="3962"/>
                </a:lnTo>
                <a:cubicBezTo>
                  <a:pt x="2114" y="2713"/>
                  <a:pt x="2293" y="902"/>
                  <a:pt x="2391" y="1"/>
                </a:cubicBezTo>
                <a:close/>
              </a:path>
            </a:pathLst>
          </a:custGeom>
          <a:solidFill>
            <a:srgbClr val="95739C">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9"/>
          <p:cNvSpPr txBox="1"/>
          <p:nvPr>
            <p:ph type="title"/>
          </p:nvPr>
        </p:nvSpPr>
        <p:spPr>
          <a:xfrm>
            <a:off x="720000" y="1642350"/>
            <a:ext cx="29967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95" name="Google Shape;1095;p29"/>
          <p:cNvSpPr txBox="1"/>
          <p:nvPr>
            <p:ph idx="1" type="subTitle"/>
          </p:nvPr>
        </p:nvSpPr>
        <p:spPr>
          <a:xfrm>
            <a:off x="720000" y="2215050"/>
            <a:ext cx="2996700" cy="1304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096" name="Google Shape;1096;p29"/>
          <p:cNvGrpSpPr/>
          <p:nvPr/>
        </p:nvGrpSpPr>
        <p:grpSpPr>
          <a:xfrm>
            <a:off x="334352" y="292715"/>
            <a:ext cx="8511526" cy="4681529"/>
            <a:chOff x="334352" y="292715"/>
            <a:chExt cx="8511526" cy="4681529"/>
          </a:xfrm>
        </p:grpSpPr>
        <p:grpSp>
          <p:nvGrpSpPr>
            <p:cNvPr id="1097" name="Google Shape;1097;p29"/>
            <p:cNvGrpSpPr/>
            <p:nvPr/>
          </p:nvGrpSpPr>
          <p:grpSpPr>
            <a:xfrm rot="1930052">
              <a:off x="8226990" y="4251607"/>
              <a:ext cx="484978" cy="642879"/>
              <a:chOff x="477400" y="383100"/>
              <a:chExt cx="484975" cy="642875"/>
            </a:xfrm>
          </p:grpSpPr>
          <p:sp>
            <p:nvSpPr>
              <p:cNvPr id="1098" name="Google Shape;1098;p29"/>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9"/>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29"/>
            <p:cNvGrpSpPr/>
            <p:nvPr/>
          </p:nvGrpSpPr>
          <p:grpSpPr>
            <a:xfrm rot="1324746">
              <a:off x="420490" y="429217"/>
              <a:ext cx="444891" cy="545120"/>
              <a:chOff x="8331913" y="266838"/>
              <a:chExt cx="444875" cy="545100"/>
            </a:xfrm>
          </p:grpSpPr>
          <p:sp>
            <p:nvSpPr>
              <p:cNvPr id="1101" name="Google Shape;1101;p29"/>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9"/>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3" name="Google Shape;1103;p29"/>
            <p:cNvSpPr/>
            <p:nvPr/>
          </p:nvSpPr>
          <p:spPr>
            <a:xfrm>
              <a:off x="2768125" y="4463150"/>
              <a:ext cx="221825" cy="219775"/>
            </a:xfrm>
            <a:custGeom>
              <a:rect b="b" l="l" r="r" t="t"/>
              <a:pathLst>
                <a:path extrusionOk="0" h="8791" w="8873">
                  <a:moveTo>
                    <a:pt x="5657" y="0"/>
                  </a:moveTo>
                  <a:cubicBezTo>
                    <a:pt x="5541" y="0"/>
                    <a:pt x="5462" y="101"/>
                    <a:pt x="5414" y="307"/>
                  </a:cubicBezTo>
                  <a:cubicBezTo>
                    <a:pt x="5263" y="809"/>
                    <a:pt x="4913" y="1160"/>
                    <a:pt x="4712" y="1611"/>
                  </a:cubicBezTo>
                  <a:cubicBezTo>
                    <a:pt x="4628" y="1793"/>
                    <a:pt x="4520" y="1874"/>
                    <a:pt x="4397" y="1874"/>
                  </a:cubicBezTo>
                  <a:cubicBezTo>
                    <a:pt x="4301" y="1874"/>
                    <a:pt x="4196" y="1824"/>
                    <a:pt x="4085" y="1736"/>
                  </a:cubicBezTo>
                  <a:cubicBezTo>
                    <a:pt x="3935" y="1661"/>
                    <a:pt x="3835" y="1535"/>
                    <a:pt x="3709" y="1435"/>
                  </a:cubicBezTo>
                  <a:cubicBezTo>
                    <a:pt x="3735" y="1134"/>
                    <a:pt x="3584" y="909"/>
                    <a:pt x="3359" y="759"/>
                  </a:cubicBezTo>
                  <a:cubicBezTo>
                    <a:pt x="3195" y="636"/>
                    <a:pt x="2861" y="572"/>
                    <a:pt x="2550" y="572"/>
                  </a:cubicBezTo>
                  <a:cubicBezTo>
                    <a:pt x="2289" y="572"/>
                    <a:pt x="2044" y="617"/>
                    <a:pt x="1930" y="708"/>
                  </a:cubicBezTo>
                  <a:cubicBezTo>
                    <a:pt x="1629" y="959"/>
                    <a:pt x="1679" y="1410"/>
                    <a:pt x="1980" y="1987"/>
                  </a:cubicBezTo>
                  <a:cubicBezTo>
                    <a:pt x="2231" y="2438"/>
                    <a:pt x="2607" y="2789"/>
                    <a:pt x="3058" y="3139"/>
                  </a:cubicBezTo>
                  <a:cubicBezTo>
                    <a:pt x="2682" y="3390"/>
                    <a:pt x="2356" y="3566"/>
                    <a:pt x="2105" y="3816"/>
                  </a:cubicBezTo>
                  <a:cubicBezTo>
                    <a:pt x="1529" y="4368"/>
                    <a:pt x="777" y="4693"/>
                    <a:pt x="301" y="5320"/>
                  </a:cubicBezTo>
                  <a:cubicBezTo>
                    <a:pt x="0" y="5721"/>
                    <a:pt x="0" y="6147"/>
                    <a:pt x="351" y="6498"/>
                  </a:cubicBezTo>
                  <a:cubicBezTo>
                    <a:pt x="535" y="6710"/>
                    <a:pt x="750" y="6802"/>
                    <a:pt x="979" y="6802"/>
                  </a:cubicBezTo>
                  <a:cubicBezTo>
                    <a:pt x="1157" y="6802"/>
                    <a:pt x="1343" y="6747"/>
                    <a:pt x="1529" y="6648"/>
                  </a:cubicBezTo>
                  <a:cubicBezTo>
                    <a:pt x="1905" y="6448"/>
                    <a:pt x="2281" y="6222"/>
                    <a:pt x="2657" y="6022"/>
                  </a:cubicBezTo>
                  <a:cubicBezTo>
                    <a:pt x="2802" y="5957"/>
                    <a:pt x="2948" y="5851"/>
                    <a:pt x="3107" y="5851"/>
                  </a:cubicBezTo>
                  <a:cubicBezTo>
                    <a:pt x="3194" y="5851"/>
                    <a:pt x="3286" y="5883"/>
                    <a:pt x="3384" y="5972"/>
                  </a:cubicBezTo>
                  <a:cubicBezTo>
                    <a:pt x="3609" y="6197"/>
                    <a:pt x="3785" y="6423"/>
                    <a:pt x="3634" y="6749"/>
                  </a:cubicBezTo>
                  <a:cubicBezTo>
                    <a:pt x="3409" y="7250"/>
                    <a:pt x="3760" y="7726"/>
                    <a:pt x="3785" y="8202"/>
                  </a:cubicBezTo>
                  <a:cubicBezTo>
                    <a:pt x="3785" y="8516"/>
                    <a:pt x="4327" y="8790"/>
                    <a:pt x="4710" y="8790"/>
                  </a:cubicBezTo>
                  <a:cubicBezTo>
                    <a:pt x="4755" y="8790"/>
                    <a:pt x="4798" y="8786"/>
                    <a:pt x="4837" y="8779"/>
                  </a:cubicBezTo>
                  <a:cubicBezTo>
                    <a:pt x="5238" y="8703"/>
                    <a:pt x="5263" y="8378"/>
                    <a:pt x="5339" y="8052"/>
                  </a:cubicBezTo>
                  <a:cubicBezTo>
                    <a:pt x="5489" y="7150"/>
                    <a:pt x="5564" y="6272"/>
                    <a:pt x="5514" y="5370"/>
                  </a:cubicBezTo>
                  <a:cubicBezTo>
                    <a:pt x="5642" y="4820"/>
                    <a:pt x="5744" y="4619"/>
                    <a:pt x="6044" y="4619"/>
                  </a:cubicBezTo>
                  <a:cubicBezTo>
                    <a:pt x="6154" y="4619"/>
                    <a:pt x="6291" y="4646"/>
                    <a:pt x="6466" y="4693"/>
                  </a:cubicBezTo>
                  <a:cubicBezTo>
                    <a:pt x="6918" y="4819"/>
                    <a:pt x="7344" y="4969"/>
                    <a:pt x="7795" y="5094"/>
                  </a:cubicBezTo>
                  <a:cubicBezTo>
                    <a:pt x="7891" y="5122"/>
                    <a:pt x="7986" y="5136"/>
                    <a:pt x="8076" y="5136"/>
                  </a:cubicBezTo>
                  <a:cubicBezTo>
                    <a:pt x="8315" y="5136"/>
                    <a:pt x="8527" y="5037"/>
                    <a:pt x="8672" y="4819"/>
                  </a:cubicBezTo>
                  <a:cubicBezTo>
                    <a:pt x="8872" y="4493"/>
                    <a:pt x="8572" y="4267"/>
                    <a:pt x="8446" y="4017"/>
                  </a:cubicBezTo>
                  <a:cubicBezTo>
                    <a:pt x="8296" y="3766"/>
                    <a:pt x="8045" y="3666"/>
                    <a:pt x="7770" y="3616"/>
                  </a:cubicBezTo>
                  <a:cubicBezTo>
                    <a:pt x="7519" y="3566"/>
                    <a:pt x="7268" y="3515"/>
                    <a:pt x="6993" y="3440"/>
                  </a:cubicBezTo>
                  <a:cubicBezTo>
                    <a:pt x="5715" y="3064"/>
                    <a:pt x="5715" y="3064"/>
                    <a:pt x="6366" y="1886"/>
                  </a:cubicBezTo>
                  <a:cubicBezTo>
                    <a:pt x="6717" y="1285"/>
                    <a:pt x="6742" y="784"/>
                    <a:pt x="6166" y="332"/>
                  </a:cubicBezTo>
                  <a:cubicBezTo>
                    <a:pt x="5946" y="113"/>
                    <a:pt x="5780" y="0"/>
                    <a:pt x="56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9"/>
            <p:cNvSpPr/>
            <p:nvPr/>
          </p:nvSpPr>
          <p:spPr>
            <a:xfrm rot="-1983784">
              <a:off x="3202375" y="385095"/>
              <a:ext cx="163081" cy="308600"/>
            </a:xfrm>
            <a:custGeom>
              <a:rect b="b" l="l" r="r" t="t"/>
              <a:pathLst>
                <a:path extrusionOk="0" h="9155" w="4838">
                  <a:moveTo>
                    <a:pt x="2132" y="1"/>
                  </a:moveTo>
                  <a:cubicBezTo>
                    <a:pt x="1972" y="1"/>
                    <a:pt x="1824" y="119"/>
                    <a:pt x="1705" y="372"/>
                  </a:cubicBezTo>
                  <a:cubicBezTo>
                    <a:pt x="1529" y="547"/>
                    <a:pt x="1479" y="773"/>
                    <a:pt x="1454" y="973"/>
                  </a:cubicBezTo>
                  <a:cubicBezTo>
                    <a:pt x="953" y="1424"/>
                    <a:pt x="752" y="2026"/>
                    <a:pt x="477" y="2577"/>
                  </a:cubicBezTo>
                  <a:cubicBezTo>
                    <a:pt x="126" y="2778"/>
                    <a:pt x="76" y="3053"/>
                    <a:pt x="101" y="3404"/>
                  </a:cubicBezTo>
                  <a:cubicBezTo>
                    <a:pt x="25" y="3680"/>
                    <a:pt x="0" y="3981"/>
                    <a:pt x="226" y="4206"/>
                  </a:cubicBezTo>
                  <a:cubicBezTo>
                    <a:pt x="451" y="4883"/>
                    <a:pt x="552" y="5635"/>
                    <a:pt x="1028" y="6211"/>
                  </a:cubicBezTo>
                  <a:cubicBezTo>
                    <a:pt x="1078" y="6712"/>
                    <a:pt x="1279" y="7189"/>
                    <a:pt x="1504" y="7640"/>
                  </a:cubicBezTo>
                  <a:cubicBezTo>
                    <a:pt x="1479" y="7690"/>
                    <a:pt x="1479" y="7740"/>
                    <a:pt x="1504" y="7765"/>
                  </a:cubicBezTo>
                  <a:cubicBezTo>
                    <a:pt x="1504" y="7790"/>
                    <a:pt x="1504" y="7790"/>
                    <a:pt x="1504" y="7790"/>
                  </a:cubicBezTo>
                  <a:cubicBezTo>
                    <a:pt x="1504" y="7941"/>
                    <a:pt x="1529" y="8091"/>
                    <a:pt x="1680" y="8191"/>
                  </a:cubicBezTo>
                  <a:cubicBezTo>
                    <a:pt x="1680" y="8266"/>
                    <a:pt x="1705" y="8342"/>
                    <a:pt x="1705" y="8392"/>
                  </a:cubicBezTo>
                  <a:cubicBezTo>
                    <a:pt x="1680" y="8692"/>
                    <a:pt x="1680" y="8968"/>
                    <a:pt x="2081" y="8993"/>
                  </a:cubicBezTo>
                  <a:cubicBezTo>
                    <a:pt x="2149" y="9088"/>
                    <a:pt x="2217" y="9154"/>
                    <a:pt x="2285" y="9154"/>
                  </a:cubicBezTo>
                  <a:cubicBezTo>
                    <a:pt x="2342" y="9154"/>
                    <a:pt x="2399" y="9108"/>
                    <a:pt x="2456" y="8993"/>
                  </a:cubicBezTo>
                  <a:cubicBezTo>
                    <a:pt x="2507" y="8943"/>
                    <a:pt x="2507" y="8893"/>
                    <a:pt x="2507" y="8818"/>
                  </a:cubicBezTo>
                  <a:cubicBezTo>
                    <a:pt x="2682" y="8667"/>
                    <a:pt x="2707" y="8442"/>
                    <a:pt x="2707" y="8216"/>
                  </a:cubicBezTo>
                  <a:cubicBezTo>
                    <a:pt x="3334" y="7139"/>
                    <a:pt x="3659" y="5935"/>
                    <a:pt x="4136" y="4808"/>
                  </a:cubicBezTo>
                  <a:cubicBezTo>
                    <a:pt x="4261" y="4707"/>
                    <a:pt x="4311" y="4582"/>
                    <a:pt x="4311" y="4432"/>
                  </a:cubicBezTo>
                  <a:cubicBezTo>
                    <a:pt x="4411" y="4081"/>
                    <a:pt x="4837" y="3780"/>
                    <a:pt x="4487" y="3379"/>
                  </a:cubicBezTo>
                  <a:cubicBezTo>
                    <a:pt x="4286" y="2753"/>
                    <a:pt x="3885" y="2276"/>
                    <a:pt x="3509" y="1775"/>
                  </a:cubicBezTo>
                  <a:cubicBezTo>
                    <a:pt x="3459" y="1499"/>
                    <a:pt x="3359" y="1299"/>
                    <a:pt x="3133" y="1149"/>
                  </a:cubicBezTo>
                  <a:cubicBezTo>
                    <a:pt x="3108" y="1098"/>
                    <a:pt x="3083" y="1048"/>
                    <a:pt x="3033" y="998"/>
                  </a:cubicBezTo>
                  <a:cubicBezTo>
                    <a:pt x="3008" y="697"/>
                    <a:pt x="2782" y="472"/>
                    <a:pt x="2582" y="271"/>
                  </a:cubicBezTo>
                  <a:cubicBezTo>
                    <a:pt x="2429" y="94"/>
                    <a:pt x="2275" y="1"/>
                    <a:pt x="2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5" name="Google Shape;1105;p29"/>
            <p:cNvGrpSpPr/>
            <p:nvPr/>
          </p:nvGrpSpPr>
          <p:grpSpPr>
            <a:xfrm>
              <a:off x="8482875" y="327836"/>
              <a:ext cx="191796" cy="304277"/>
              <a:chOff x="7707175" y="1074324"/>
              <a:chExt cx="191796" cy="304277"/>
            </a:xfrm>
          </p:grpSpPr>
          <p:sp>
            <p:nvSpPr>
              <p:cNvPr id="1106" name="Google Shape;1106;p29"/>
              <p:cNvSpPr/>
              <p:nvPr/>
            </p:nvSpPr>
            <p:spPr>
              <a:xfrm>
                <a:off x="7773074" y="1247243"/>
                <a:ext cx="125898" cy="131358"/>
              </a:xfrm>
              <a:custGeom>
                <a:rect b="b" l="l" r="r" t="t"/>
                <a:pathLst>
                  <a:path extrusionOk="0" h="3897" w="3735">
                    <a:moveTo>
                      <a:pt x="1765" y="0"/>
                    </a:moveTo>
                    <a:cubicBezTo>
                      <a:pt x="1753" y="0"/>
                      <a:pt x="1741" y="0"/>
                      <a:pt x="1729" y="1"/>
                    </a:cubicBezTo>
                    <a:cubicBezTo>
                      <a:pt x="1579" y="1"/>
                      <a:pt x="1404" y="51"/>
                      <a:pt x="1253" y="126"/>
                    </a:cubicBezTo>
                    <a:cubicBezTo>
                      <a:pt x="451" y="577"/>
                      <a:pt x="0" y="2031"/>
                      <a:pt x="351" y="2908"/>
                    </a:cubicBezTo>
                    <a:cubicBezTo>
                      <a:pt x="501" y="3184"/>
                      <a:pt x="752" y="3334"/>
                      <a:pt x="927" y="3560"/>
                    </a:cubicBezTo>
                    <a:cubicBezTo>
                      <a:pt x="1304" y="3783"/>
                      <a:pt x="1647" y="3896"/>
                      <a:pt x="1971" y="3896"/>
                    </a:cubicBezTo>
                    <a:cubicBezTo>
                      <a:pt x="2336" y="3896"/>
                      <a:pt x="2675" y="3752"/>
                      <a:pt x="3008" y="3460"/>
                    </a:cubicBezTo>
                    <a:cubicBezTo>
                      <a:pt x="3509" y="3034"/>
                      <a:pt x="3734" y="2081"/>
                      <a:pt x="3509" y="1430"/>
                    </a:cubicBezTo>
                    <a:cubicBezTo>
                      <a:pt x="3238" y="667"/>
                      <a:pt x="2412" y="0"/>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9"/>
              <p:cNvSpPr/>
              <p:nvPr/>
            </p:nvSpPr>
            <p:spPr>
              <a:xfrm>
                <a:off x="7707175" y="1074324"/>
                <a:ext cx="75201" cy="65527"/>
              </a:xfrm>
              <a:custGeom>
                <a:rect b="b" l="l" r="r" t="t"/>
                <a:pathLst>
                  <a:path extrusionOk="0" h="1944" w="2231">
                    <a:moveTo>
                      <a:pt x="786" y="0"/>
                    </a:moveTo>
                    <a:cubicBezTo>
                      <a:pt x="663" y="0"/>
                      <a:pt x="565" y="70"/>
                      <a:pt x="526" y="244"/>
                    </a:cubicBezTo>
                    <a:cubicBezTo>
                      <a:pt x="351" y="294"/>
                      <a:pt x="276" y="419"/>
                      <a:pt x="276" y="620"/>
                    </a:cubicBezTo>
                    <a:cubicBezTo>
                      <a:pt x="75" y="770"/>
                      <a:pt x="0" y="970"/>
                      <a:pt x="100" y="1221"/>
                    </a:cubicBezTo>
                    <a:cubicBezTo>
                      <a:pt x="123" y="1723"/>
                      <a:pt x="395" y="1851"/>
                      <a:pt x="784" y="1851"/>
                    </a:cubicBezTo>
                    <a:cubicBezTo>
                      <a:pt x="823" y="1851"/>
                      <a:pt x="862" y="1850"/>
                      <a:pt x="902" y="1848"/>
                    </a:cubicBezTo>
                    <a:cubicBezTo>
                      <a:pt x="1106" y="1907"/>
                      <a:pt x="1252" y="1943"/>
                      <a:pt x="1366" y="1943"/>
                    </a:cubicBezTo>
                    <a:cubicBezTo>
                      <a:pt x="1592" y="1943"/>
                      <a:pt x="1697" y="1803"/>
                      <a:pt x="1880" y="1422"/>
                    </a:cubicBezTo>
                    <a:lnTo>
                      <a:pt x="1905" y="1221"/>
                    </a:lnTo>
                    <a:cubicBezTo>
                      <a:pt x="2231" y="569"/>
                      <a:pt x="2231" y="569"/>
                      <a:pt x="1504" y="68"/>
                    </a:cubicBezTo>
                    <a:cubicBezTo>
                      <a:pt x="1454" y="43"/>
                      <a:pt x="1379" y="43"/>
                      <a:pt x="1303" y="43"/>
                    </a:cubicBezTo>
                    <a:cubicBezTo>
                      <a:pt x="1178" y="43"/>
                      <a:pt x="1053" y="18"/>
                      <a:pt x="902" y="18"/>
                    </a:cubicBezTo>
                    <a:cubicBezTo>
                      <a:pt x="862" y="7"/>
                      <a:pt x="823" y="0"/>
                      <a:pt x="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8" name="Google Shape;1108;p29"/>
            <p:cNvSpPr/>
            <p:nvPr/>
          </p:nvSpPr>
          <p:spPr>
            <a:xfrm rot="-5532891">
              <a:off x="5848116" y="275637"/>
              <a:ext cx="358988" cy="408669"/>
            </a:xfrm>
            <a:custGeom>
              <a:rect b="b" l="l" r="r" t="t"/>
              <a:pathLst>
                <a:path extrusionOk="0" h="12635" w="11099">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9" name="Google Shape;1109;p29"/>
            <p:cNvGrpSpPr/>
            <p:nvPr/>
          </p:nvGrpSpPr>
          <p:grpSpPr>
            <a:xfrm rot="-6152559">
              <a:off x="502915" y="4433233"/>
              <a:ext cx="280060" cy="279622"/>
              <a:chOff x="1527250" y="3032100"/>
              <a:chExt cx="239825" cy="239450"/>
            </a:xfrm>
          </p:grpSpPr>
          <p:sp>
            <p:nvSpPr>
              <p:cNvPr id="1110" name="Google Shape;1110;p29"/>
              <p:cNvSpPr/>
              <p:nvPr/>
            </p:nvSpPr>
            <p:spPr>
              <a:xfrm>
                <a:off x="1623575" y="3032100"/>
                <a:ext cx="72075" cy="80875"/>
              </a:xfrm>
              <a:custGeom>
                <a:rect b="b" l="l" r="r" t="t"/>
                <a:pathLst>
                  <a:path extrusionOk="0" h="3235" w="2883">
                    <a:moveTo>
                      <a:pt x="2038" y="0"/>
                    </a:moveTo>
                    <a:cubicBezTo>
                      <a:pt x="1861" y="0"/>
                      <a:pt x="1664" y="56"/>
                      <a:pt x="1454" y="171"/>
                    </a:cubicBezTo>
                    <a:cubicBezTo>
                      <a:pt x="1078" y="372"/>
                      <a:pt x="727" y="648"/>
                      <a:pt x="477" y="999"/>
                    </a:cubicBezTo>
                    <a:cubicBezTo>
                      <a:pt x="0" y="1675"/>
                      <a:pt x="201" y="2502"/>
                      <a:pt x="1028" y="3004"/>
                    </a:cubicBezTo>
                    <a:cubicBezTo>
                      <a:pt x="1279" y="3156"/>
                      <a:pt x="1489" y="3235"/>
                      <a:pt x="1677" y="3235"/>
                    </a:cubicBezTo>
                    <a:cubicBezTo>
                      <a:pt x="2012" y="3235"/>
                      <a:pt x="2276" y="2983"/>
                      <a:pt x="2582" y="2452"/>
                    </a:cubicBezTo>
                    <a:cubicBezTo>
                      <a:pt x="2782" y="2076"/>
                      <a:pt x="2883" y="1725"/>
                      <a:pt x="2858" y="1450"/>
                    </a:cubicBezTo>
                    <a:cubicBezTo>
                      <a:pt x="2858" y="1174"/>
                      <a:pt x="2858" y="1049"/>
                      <a:pt x="2832" y="923"/>
                    </a:cubicBezTo>
                    <a:cubicBezTo>
                      <a:pt x="2779" y="335"/>
                      <a:pt x="2472" y="0"/>
                      <a:pt x="20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9"/>
              <p:cNvSpPr/>
              <p:nvPr/>
            </p:nvSpPr>
            <p:spPr>
              <a:xfrm>
                <a:off x="1700025" y="3181625"/>
                <a:ext cx="67050" cy="73775"/>
              </a:xfrm>
              <a:custGeom>
                <a:rect b="b" l="l" r="r" t="t"/>
                <a:pathLst>
                  <a:path extrusionOk="0" h="2951" w="2682">
                    <a:moveTo>
                      <a:pt x="1431" y="0"/>
                    </a:moveTo>
                    <a:cubicBezTo>
                      <a:pt x="1196" y="0"/>
                      <a:pt x="974" y="113"/>
                      <a:pt x="752" y="256"/>
                    </a:cubicBezTo>
                    <a:cubicBezTo>
                      <a:pt x="276" y="581"/>
                      <a:pt x="0" y="1033"/>
                      <a:pt x="150" y="1634"/>
                    </a:cubicBezTo>
                    <a:cubicBezTo>
                      <a:pt x="301" y="2236"/>
                      <a:pt x="802" y="2612"/>
                      <a:pt x="1303" y="2887"/>
                    </a:cubicBezTo>
                    <a:cubicBezTo>
                      <a:pt x="1391" y="2931"/>
                      <a:pt x="1484" y="2951"/>
                      <a:pt x="1578" y="2951"/>
                    </a:cubicBezTo>
                    <a:cubicBezTo>
                      <a:pt x="1918" y="2951"/>
                      <a:pt x="2274" y="2694"/>
                      <a:pt x="2431" y="2361"/>
                    </a:cubicBezTo>
                    <a:cubicBezTo>
                      <a:pt x="2556" y="2085"/>
                      <a:pt x="2657" y="1810"/>
                      <a:pt x="2607" y="1534"/>
                    </a:cubicBezTo>
                    <a:cubicBezTo>
                      <a:pt x="2682" y="882"/>
                      <a:pt x="2381" y="456"/>
                      <a:pt x="1855" y="130"/>
                    </a:cubicBezTo>
                    <a:cubicBezTo>
                      <a:pt x="1707" y="38"/>
                      <a:pt x="1567" y="0"/>
                      <a:pt x="1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9"/>
              <p:cNvSpPr/>
              <p:nvPr/>
            </p:nvSpPr>
            <p:spPr>
              <a:xfrm>
                <a:off x="1527250" y="3196275"/>
                <a:ext cx="64400" cy="75275"/>
              </a:xfrm>
              <a:custGeom>
                <a:rect b="b" l="l" r="r" t="t"/>
                <a:pathLst>
                  <a:path extrusionOk="0" h="3011" w="2576">
                    <a:moveTo>
                      <a:pt x="1357" y="1"/>
                    </a:moveTo>
                    <a:cubicBezTo>
                      <a:pt x="1116" y="1"/>
                      <a:pt x="860" y="113"/>
                      <a:pt x="620" y="296"/>
                    </a:cubicBezTo>
                    <a:cubicBezTo>
                      <a:pt x="345" y="497"/>
                      <a:pt x="119" y="747"/>
                      <a:pt x="19" y="1098"/>
                    </a:cubicBezTo>
                    <a:cubicBezTo>
                      <a:pt x="1" y="2346"/>
                      <a:pt x="427" y="3011"/>
                      <a:pt x="1180" y="3011"/>
                    </a:cubicBezTo>
                    <a:cubicBezTo>
                      <a:pt x="1485" y="3011"/>
                      <a:pt x="1844" y="2901"/>
                      <a:pt x="2249" y="2677"/>
                    </a:cubicBezTo>
                    <a:cubicBezTo>
                      <a:pt x="2525" y="2502"/>
                      <a:pt x="2500" y="2301"/>
                      <a:pt x="2274" y="2101"/>
                    </a:cubicBezTo>
                    <a:lnTo>
                      <a:pt x="2274" y="1725"/>
                    </a:lnTo>
                    <a:cubicBezTo>
                      <a:pt x="2575" y="1123"/>
                      <a:pt x="2299" y="597"/>
                      <a:pt x="1873" y="221"/>
                    </a:cubicBezTo>
                    <a:cubicBezTo>
                      <a:pt x="1720" y="68"/>
                      <a:pt x="1543" y="1"/>
                      <a:pt x="1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5">
    <p:spTree>
      <p:nvGrpSpPr>
        <p:cNvPr id="1113" name="Shape 1113"/>
        <p:cNvGrpSpPr/>
        <p:nvPr/>
      </p:nvGrpSpPr>
      <p:grpSpPr>
        <a:xfrm>
          <a:off x="0" y="0"/>
          <a:ext cx="0" cy="0"/>
          <a:chOff x="0" y="0"/>
          <a:chExt cx="0" cy="0"/>
        </a:xfrm>
      </p:grpSpPr>
      <p:sp>
        <p:nvSpPr>
          <p:cNvPr id="1114" name="Google Shape;1114;p30"/>
          <p:cNvSpPr/>
          <p:nvPr/>
        </p:nvSpPr>
        <p:spPr>
          <a:xfrm>
            <a:off x="0" y="-11575"/>
            <a:ext cx="9144062" cy="5157878"/>
          </a:xfrm>
          <a:custGeom>
            <a:rect b="b" l="l" r="r" t="t"/>
            <a:pathLst>
              <a:path extrusionOk="0" h="41626" w="73796">
                <a:moveTo>
                  <a:pt x="60753" y="4015"/>
                </a:moveTo>
                <a:cubicBezTo>
                  <a:pt x="62004" y="4049"/>
                  <a:pt x="63216" y="4123"/>
                  <a:pt x="64501" y="4123"/>
                </a:cubicBezTo>
                <a:cubicBezTo>
                  <a:pt x="64572" y="4123"/>
                  <a:pt x="64642" y="4123"/>
                  <a:pt x="64713" y="4122"/>
                </a:cubicBezTo>
                <a:lnTo>
                  <a:pt x="64713" y="4122"/>
                </a:lnTo>
                <a:cubicBezTo>
                  <a:pt x="64669" y="5469"/>
                  <a:pt x="64660" y="6879"/>
                  <a:pt x="64687" y="8261"/>
                </a:cubicBezTo>
                <a:cubicBezTo>
                  <a:pt x="63654" y="8212"/>
                  <a:pt x="62598" y="8139"/>
                  <a:pt x="61529" y="8139"/>
                </a:cubicBezTo>
                <a:cubicBezTo>
                  <a:pt x="61259" y="8139"/>
                  <a:pt x="60988" y="8144"/>
                  <a:pt x="60717" y="8154"/>
                </a:cubicBezTo>
                <a:cubicBezTo>
                  <a:pt x="60726" y="6789"/>
                  <a:pt x="60735" y="5425"/>
                  <a:pt x="60744" y="4051"/>
                </a:cubicBezTo>
                <a:cubicBezTo>
                  <a:pt x="60735" y="4033"/>
                  <a:pt x="60735" y="4015"/>
                  <a:pt x="60753" y="4015"/>
                </a:cubicBezTo>
                <a:close/>
                <a:moveTo>
                  <a:pt x="70575" y="4113"/>
                </a:moveTo>
                <a:cubicBezTo>
                  <a:pt x="70584" y="5487"/>
                  <a:pt x="70566" y="6852"/>
                  <a:pt x="70566" y="8217"/>
                </a:cubicBezTo>
                <a:cubicBezTo>
                  <a:pt x="69272" y="8262"/>
                  <a:pt x="67919" y="8316"/>
                  <a:pt x="66578" y="8316"/>
                </a:cubicBezTo>
                <a:cubicBezTo>
                  <a:pt x="66060" y="8316"/>
                  <a:pt x="65544" y="8308"/>
                  <a:pt x="65035" y="8288"/>
                </a:cubicBezTo>
                <a:cubicBezTo>
                  <a:pt x="65017" y="6905"/>
                  <a:pt x="65017" y="5469"/>
                  <a:pt x="65079" y="4131"/>
                </a:cubicBezTo>
                <a:cubicBezTo>
                  <a:pt x="65909" y="4151"/>
                  <a:pt x="66757" y="4163"/>
                  <a:pt x="67604" y="4163"/>
                </a:cubicBezTo>
                <a:cubicBezTo>
                  <a:pt x="68607" y="4163"/>
                  <a:pt x="69608" y="4147"/>
                  <a:pt x="70575" y="4113"/>
                </a:cubicBezTo>
                <a:close/>
                <a:moveTo>
                  <a:pt x="58534" y="3970"/>
                </a:moveTo>
                <a:cubicBezTo>
                  <a:pt x="59152" y="3970"/>
                  <a:pt x="59771" y="3981"/>
                  <a:pt x="60387" y="4006"/>
                </a:cubicBezTo>
                <a:cubicBezTo>
                  <a:pt x="60387" y="5398"/>
                  <a:pt x="60369" y="6781"/>
                  <a:pt x="60369" y="8181"/>
                </a:cubicBezTo>
                <a:cubicBezTo>
                  <a:pt x="58879" y="8208"/>
                  <a:pt x="57443" y="8297"/>
                  <a:pt x="55962" y="8333"/>
                </a:cubicBezTo>
                <a:cubicBezTo>
                  <a:pt x="55908" y="6923"/>
                  <a:pt x="55855" y="5505"/>
                  <a:pt x="55864" y="4024"/>
                </a:cubicBezTo>
                <a:cubicBezTo>
                  <a:pt x="56745" y="3992"/>
                  <a:pt x="57639" y="3970"/>
                  <a:pt x="58534" y="3970"/>
                </a:cubicBezTo>
                <a:close/>
                <a:moveTo>
                  <a:pt x="51038" y="4024"/>
                </a:moveTo>
                <a:cubicBezTo>
                  <a:pt x="51914" y="4062"/>
                  <a:pt x="52823" y="4086"/>
                  <a:pt x="53728" y="4086"/>
                </a:cubicBezTo>
                <a:cubicBezTo>
                  <a:pt x="54326" y="4086"/>
                  <a:pt x="54922" y="4076"/>
                  <a:pt x="55507" y="4051"/>
                </a:cubicBezTo>
                <a:lnTo>
                  <a:pt x="55507" y="4051"/>
                </a:lnTo>
                <a:cubicBezTo>
                  <a:pt x="55498" y="5523"/>
                  <a:pt x="55569" y="6914"/>
                  <a:pt x="55605" y="8342"/>
                </a:cubicBezTo>
                <a:cubicBezTo>
                  <a:pt x="54053" y="8360"/>
                  <a:pt x="52545" y="8413"/>
                  <a:pt x="51046" y="8476"/>
                </a:cubicBezTo>
                <a:cubicBezTo>
                  <a:pt x="51091" y="7021"/>
                  <a:pt x="51055" y="5505"/>
                  <a:pt x="51029" y="4060"/>
                </a:cubicBezTo>
                <a:cubicBezTo>
                  <a:pt x="51020" y="4042"/>
                  <a:pt x="51020" y="4033"/>
                  <a:pt x="51038" y="4024"/>
                </a:cubicBezTo>
                <a:close/>
                <a:moveTo>
                  <a:pt x="40618" y="3837"/>
                </a:moveTo>
                <a:lnTo>
                  <a:pt x="40618" y="3837"/>
                </a:lnTo>
                <a:cubicBezTo>
                  <a:pt x="40636" y="5433"/>
                  <a:pt x="40573" y="6941"/>
                  <a:pt x="40564" y="8502"/>
                </a:cubicBezTo>
                <a:cubicBezTo>
                  <a:pt x="40437" y="8498"/>
                  <a:pt x="40309" y="8496"/>
                  <a:pt x="40181" y="8496"/>
                </a:cubicBezTo>
                <a:cubicBezTo>
                  <a:pt x="39468" y="8496"/>
                  <a:pt x="38751" y="8552"/>
                  <a:pt x="38040" y="8583"/>
                </a:cubicBezTo>
                <a:cubicBezTo>
                  <a:pt x="37192" y="8618"/>
                  <a:pt x="36362" y="8609"/>
                  <a:pt x="35551" y="8699"/>
                </a:cubicBezTo>
                <a:lnTo>
                  <a:pt x="35542" y="8663"/>
                </a:lnTo>
                <a:cubicBezTo>
                  <a:pt x="35595" y="7120"/>
                  <a:pt x="35622" y="5505"/>
                  <a:pt x="35568" y="3935"/>
                </a:cubicBezTo>
                <a:cubicBezTo>
                  <a:pt x="37183" y="3837"/>
                  <a:pt x="38941" y="3881"/>
                  <a:pt x="40618" y="3837"/>
                </a:cubicBezTo>
                <a:close/>
                <a:moveTo>
                  <a:pt x="44285" y="3743"/>
                </a:moveTo>
                <a:cubicBezTo>
                  <a:pt x="44599" y="3743"/>
                  <a:pt x="44913" y="3750"/>
                  <a:pt x="45230" y="3765"/>
                </a:cubicBezTo>
                <a:cubicBezTo>
                  <a:pt x="45283" y="5433"/>
                  <a:pt x="45408" y="7004"/>
                  <a:pt x="45426" y="8699"/>
                </a:cubicBezTo>
                <a:cubicBezTo>
                  <a:pt x="43910" y="8654"/>
                  <a:pt x="42420" y="8583"/>
                  <a:pt x="40912" y="8520"/>
                </a:cubicBezTo>
                <a:cubicBezTo>
                  <a:pt x="40939" y="6959"/>
                  <a:pt x="40975" y="5407"/>
                  <a:pt x="40975" y="3828"/>
                </a:cubicBezTo>
                <a:cubicBezTo>
                  <a:pt x="42087" y="3821"/>
                  <a:pt x="43178" y="3743"/>
                  <a:pt x="44285" y="3743"/>
                </a:cubicBezTo>
                <a:close/>
                <a:moveTo>
                  <a:pt x="45596" y="3774"/>
                </a:moveTo>
                <a:cubicBezTo>
                  <a:pt x="47291" y="3854"/>
                  <a:pt x="49021" y="3899"/>
                  <a:pt x="50672" y="4015"/>
                </a:cubicBezTo>
                <a:cubicBezTo>
                  <a:pt x="50699" y="5496"/>
                  <a:pt x="50734" y="7013"/>
                  <a:pt x="50690" y="8502"/>
                </a:cubicBezTo>
                <a:cubicBezTo>
                  <a:pt x="49084" y="8592"/>
                  <a:pt x="47478" y="8699"/>
                  <a:pt x="45783" y="8708"/>
                </a:cubicBezTo>
                <a:cubicBezTo>
                  <a:pt x="45765" y="7030"/>
                  <a:pt x="45640" y="5451"/>
                  <a:pt x="45587" y="3810"/>
                </a:cubicBezTo>
                <a:cubicBezTo>
                  <a:pt x="45587" y="3792"/>
                  <a:pt x="45587" y="3783"/>
                  <a:pt x="45596" y="3774"/>
                </a:cubicBezTo>
                <a:close/>
                <a:moveTo>
                  <a:pt x="7351" y="4274"/>
                </a:moveTo>
                <a:cubicBezTo>
                  <a:pt x="7351" y="4996"/>
                  <a:pt x="7333" y="5665"/>
                  <a:pt x="7307" y="6129"/>
                </a:cubicBezTo>
                <a:cubicBezTo>
                  <a:pt x="7262" y="6923"/>
                  <a:pt x="7164" y="7887"/>
                  <a:pt x="7075" y="8904"/>
                </a:cubicBezTo>
                <a:cubicBezTo>
                  <a:pt x="7066" y="8984"/>
                  <a:pt x="7057" y="9055"/>
                  <a:pt x="7048" y="9136"/>
                </a:cubicBezTo>
                <a:cubicBezTo>
                  <a:pt x="5121" y="9100"/>
                  <a:pt x="3355" y="9064"/>
                  <a:pt x="1927" y="9038"/>
                </a:cubicBezTo>
                <a:cubicBezTo>
                  <a:pt x="1900" y="7280"/>
                  <a:pt x="1874" y="5505"/>
                  <a:pt x="1927" y="4854"/>
                </a:cubicBezTo>
                <a:cubicBezTo>
                  <a:pt x="1936" y="4711"/>
                  <a:pt x="1954" y="4541"/>
                  <a:pt x="1963" y="4345"/>
                </a:cubicBezTo>
                <a:lnTo>
                  <a:pt x="7351" y="4274"/>
                </a:lnTo>
                <a:close/>
                <a:moveTo>
                  <a:pt x="35060" y="3908"/>
                </a:moveTo>
                <a:lnTo>
                  <a:pt x="35060" y="3953"/>
                </a:lnTo>
                <a:lnTo>
                  <a:pt x="35220" y="3953"/>
                </a:lnTo>
                <a:cubicBezTo>
                  <a:pt x="35256" y="5532"/>
                  <a:pt x="35256" y="7146"/>
                  <a:pt x="35176" y="8681"/>
                </a:cubicBezTo>
                <a:cubicBezTo>
                  <a:pt x="34569" y="8797"/>
                  <a:pt x="33071" y="9020"/>
                  <a:pt x="30091" y="9171"/>
                </a:cubicBezTo>
                <a:cubicBezTo>
                  <a:pt x="30100" y="9091"/>
                  <a:pt x="30100" y="9020"/>
                  <a:pt x="30109" y="8939"/>
                </a:cubicBezTo>
                <a:cubicBezTo>
                  <a:pt x="30207" y="7922"/>
                  <a:pt x="30296" y="6950"/>
                  <a:pt x="30350" y="6147"/>
                </a:cubicBezTo>
                <a:cubicBezTo>
                  <a:pt x="30376" y="5621"/>
                  <a:pt x="30394" y="4818"/>
                  <a:pt x="30394" y="3970"/>
                </a:cubicBezTo>
                <a:lnTo>
                  <a:pt x="35060" y="3908"/>
                </a:lnTo>
                <a:close/>
                <a:moveTo>
                  <a:pt x="12445" y="4202"/>
                </a:moveTo>
                <a:cubicBezTo>
                  <a:pt x="12454" y="5309"/>
                  <a:pt x="12454" y="6370"/>
                  <a:pt x="12454" y="7137"/>
                </a:cubicBezTo>
                <a:cubicBezTo>
                  <a:pt x="12454" y="7655"/>
                  <a:pt x="12445" y="8377"/>
                  <a:pt x="12436" y="9225"/>
                </a:cubicBezTo>
                <a:cubicBezTo>
                  <a:pt x="10723" y="9198"/>
                  <a:pt x="9028" y="9171"/>
                  <a:pt x="7431" y="9145"/>
                </a:cubicBezTo>
                <a:cubicBezTo>
                  <a:pt x="7440" y="9073"/>
                  <a:pt x="7449" y="9011"/>
                  <a:pt x="7449" y="8939"/>
                </a:cubicBezTo>
                <a:cubicBezTo>
                  <a:pt x="7547" y="7922"/>
                  <a:pt x="7646" y="6950"/>
                  <a:pt x="7690" y="6147"/>
                </a:cubicBezTo>
                <a:cubicBezTo>
                  <a:pt x="7717" y="5683"/>
                  <a:pt x="7735" y="5005"/>
                  <a:pt x="7735" y="4265"/>
                </a:cubicBezTo>
                <a:lnTo>
                  <a:pt x="12445" y="4202"/>
                </a:lnTo>
                <a:close/>
                <a:moveTo>
                  <a:pt x="18592" y="4122"/>
                </a:moveTo>
                <a:lnTo>
                  <a:pt x="18592" y="4122"/>
                </a:lnTo>
                <a:cubicBezTo>
                  <a:pt x="18583" y="4961"/>
                  <a:pt x="18556" y="5648"/>
                  <a:pt x="18485" y="5933"/>
                </a:cubicBezTo>
                <a:cubicBezTo>
                  <a:pt x="18386" y="6361"/>
                  <a:pt x="18395" y="7628"/>
                  <a:pt x="18467" y="9305"/>
                </a:cubicBezTo>
                <a:cubicBezTo>
                  <a:pt x="16647" y="9287"/>
                  <a:pt x="14729" y="9261"/>
                  <a:pt x="12829" y="9234"/>
                </a:cubicBezTo>
                <a:cubicBezTo>
                  <a:pt x="12829" y="8386"/>
                  <a:pt x="12838" y="7655"/>
                  <a:pt x="12838" y="7137"/>
                </a:cubicBezTo>
                <a:cubicBezTo>
                  <a:pt x="12838" y="6370"/>
                  <a:pt x="12838" y="5300"/>
                  <a:pt x="12829" y="4202"/>
                </a:cubicBezTo>
                <a:lnTo>
                  <a:pt x="18592" y="4122"/>
                </a:lnTo>
                <a:close/>
                <a:moveTo>
                  <a:pt x="30011" y="3970"/>
                </a:moveTo>
                <a:cubicBezTo>
                  <a:pt x="30011" y="4809"/>
                  <a:pt x="29993" y="5603"/>
                  <a:pt x="29966" y="6129"/>
                </a:cubicBezTo>
                <a:cubicBezTo>
                  <a:pt x="29912" y="6923"/>
                  <a:pt x="29823" y="7887"/>
                  <a:pt x="29725" y="8904"/>
                </a:cubicBezTo>
                <a:cubicBezTo>
                  <a:pt x="29716" y="9002"/>
                  <a:pt x="29707" y="9091"/>
                  <a:pt x="29698" y="9189"/>
                </a:cubicBezTo>
                <a:cubicBezTo>
                  <a:pt x="28503" y="9243"/>
                  <a:pt x="27076" y="9287"/>
                  <a:pt x="25389" y="9305"/>
                </a:cubicBezTo>
                <a:cubicBezTo>
                  <a:pt x="25158" y="9305"/>
                  <a:pt x="24917" y="9314"/>
                  <a:pt x="24667" y="9314"/>
                </a:cubicBezTo>
                <a:cubicBezTo>
                  <a:pt x="24667" y="9270"/>
                  <a:pt x="24667" y="9234"/>
                  <a:pt x="24658" y="9189"/>
                </a:cubicBezTo>
                <a:cubicBezTo>
                  <a:pt x="24640" y="7387"/>
                  <a:pt x="24613" y="5523"/>
                  <a:pt x="24658" y="4854"/>
                </a:cubicBezTo>
                <a:cubicBezTo>
                  <a:pt x="24676" y="4640"/>
                  <a:pt x="24703" y="4363"/>
                  <a:pt x="24729" y="4042"/>
                </a:cubicBezTo>
                <a:lnTo>
                  <a:pt x="30011" y="3970"/>
                </a:lnTo>
                <a:close/>
                <a:moveTo>
                  <a:pt x="24346" y="4051"/>
                </a:moveTo>
                <a:lnTo>
                  <a:pt x="24346" y="4051"/>
                </a:lnTo>
                <a:cubicBezTo>
                  <a:pt x="24319" y="4354"/>
                  <a:pt x="24292" y="4622"/>
                  <a:pt x="24274" y="4827"/>
                </a:cubicBezTo>
                <a:cubicBezTo>
                  <a:pt x="24221" y="5514"/>
                  <a:pt x="24248" y="7387"/>
                  <a:pt x="24274" y="9198"/>
                </a:cubicBezTo>
                <a:cubicBezTo>
                  <a:pt x="24274" y="9234"/>
                  <a:pt x="24283" y="9278"/>
                  <a:pt x="24283" y="9314"/>
                </a:cubicBezTo>
                <a:cubicBezTo>
                  <a:pt x="23633" y="9318"/>
                  <a:pt x="22932" y="9320"/>
                  <a:pt x="22192" y="9320"/>
                </a:cubicBezTo>
                <a:cubicBezTo>
                  <a:pt x="21146" y="9320"/>
                  <a:pt x="20021" y="9316"/>
                  <a:pt x="18850" y="9305"/>
                </a:cubicBezTo>
                <a:cubicBezTo>
                  <a:pt x="18788" y="7762"/>
                  <a:pt x="18770" y="6415"/>
                  <a:pt x="18859" y="6022"/>
                </a:cubicBezTo>
                <a:cubicBezTo>
                  <a:pt x="18931" y="5710"/>
                  <a:pt x="18966" y="4987"/>
                  <a:pt x="18975" y="4122"/>
                </a:cubicBezTo>
                <a:lnTo>
                  <a:pt x="24346" y="4051"/>
                </a:lnTo>
                <a:close/>
                <a:moveTo>
                  <a:pt x="70557" y="8574"/>
                </a:moveTo>
                <a:lnTo>
                  <a:pt x="70557" y="8574"/>
                </a:lnTo>
                <a:cubicBezTo>
                  <a:pt x="70566" y="9983"/>
                  <a:pt x="70557" y="11473"/>
                  <a:pt x="70503" y="12874"/>
                </a:cubicBezTo>
                <a:cubicBezTo>
                  <a:pt x="68826" y="13097"/>
                  <a:pt x="67006" y="13186"/>
                  <a:pt x="65142" y="13230"/>
                </a:cubicBezTo>
                <a:cubicBezTo>
                  <a:pt x="65124" y="11687"/>
                  <a:pt x="65052" y="10197"/>
                  <a:pt x="65035" y="8645"/>
                </a:cubicBezTo>
                <a:lnTo>
                  <a:pt x="65035" y="8645"/>
                </a:lnTo>
                <a:cubicBezTo>
                  <a:pt x="65544" y="8665"/>
                  <a:pt x="66060" y="8673"/>
                  <a:pt x="66576" y="8673"/>
                </a:cubicBezTo>
                <a:cubicBezTo>
                  <a:pt x="67914" y="8673"/>
                  <a:pt x="69263" y="8619"/>
                  <a:pt x="70557" y="8574"/>
                </a:cubicBezTo>
                <a:close/>
                <a:moveTo>
                  <a:pt x="61617" y="8494"/>
                </a:moveTo>
                <a:cubicBezTo>
                  <a:pt x="62659" y="8494"/>
                  <a:pt x="63689" y="8558"/>
                  <a:pt x="64687" y="8627"/>
                </a:cubicBezTo>
                <a:cubicBezTo>
                  <a:pt x="64696" y="10188"/>
                  <a:pt x="64767" y="11687"/>
                  <a:pt x="64785" y="13239"/>
                </a:cubicBezTo>
                <a:cubicBezTo>
                  <a:pt x="63429" y="13284"/>
                  <a:pt x="62073" y="13320"/>
                  <a:pt x="60726" y="13382"/>
                </a:cubicBezTo>
                <a:cubicBezTo>
                  <a:pt x="60726" y="11785"/>
                  <a:pt x="60735" y="10126"/>
                  <a:pt x="60717" y="8511"/>
                </a:cubicBezTo>
                <a:cubicBezTo>
                  <a:pt x="61018" y="8499"/>
                  <a:pt x="61318" y="8494"/>
                  <a:pt x="61617" y="8494"/>
                </a:cubicBezTo>
                <a:close/>
                <a:moveTo>
                  <a:pt x="50627" y="8850"/>
                </a:moveTo>
                <a:cubicBezTo>
                  <a:pt x="50699" y="8859"/>
                  <a:pt x="50672" y="8886"/>
                  <a:pt x="50681" y="8957"/>
                </a:cubicBezTo>
                <a:cubicBezTo>
                  <a:pt x="50699" y="9100"/>
                  <a:pt x="50672" y="9305"/>
                  <a:pt x="50672" y="9403"/>
                </a:cubicBezTo>
                <a:cubicBezTo>
                  <a:pt x="50627" y="10777"/>
                  <a:pt x="50583" y="12196"/>
                  <a:pt x="50493" y="13480"/>
                </a:cubicBezTo>
                <a:cubicBezTo>
                  <a:pt x="49890" y="13470"/>
                  <a:pt x="49281" y="13464"/>
                  <a:pt x="48672" y="13464"/>
                </a:cubicBezTo>
                <a:cubicBezTo>
                  <a:pt x="47677" y="13464"/>
                  <a:pt x="46683" y="13481"/>
                  <a:pt x="45721" y="13525"/>
                </a:cubicBezTo>
                <a:cubicBezTo>
                  <a:pt x="45792" y="12080"/>
                  <a:pt x="45801" y="10581"/>
                  <a:pt x="45792" y="9064"/>
                </a:cubicBezTo>
                <a:cubicBezTo>
                  <a:pt x="47041" y="9064"/>
                  <a:pt x="48227" y="8984"/>
                  <a:pt x="49441" y="8922"/>
                </a:cubicBezTo>
                <a:cubicBezTo>
                  <a:pt x="49717" y="8913"/>
                  <a:pt x="50029" y="8895"/>
                  <a:pt x="50333" y="8877"/>
                </a:cubicBezTo>
                <a:cubicBezTo>
                  <a:pt x="50431" y="8868"/>
                  <a:pt x="50574" y="8850"/>
                  <a:pt x="50627" y="8850"/>
                </a:cubicBezTo>
                <a:close/>
                <a:moveTo>
                  <a:pt x="60369" y="8529"/>
                </a:moveTo>
                <a:cubicBezTo>
                  <a:pt x="60378" y="10171"/>
                  <a:pt x="60360" y="11776"/>
                  <a:pt x="60378" y="13391"/>
                </a:cubicBezTo>
                <a:cubicBezTo>
                  <a:pt x="58942" y="13471"/>
                  <a:pt x="57478" y="13525"/>
                  <a:pt x="55989" y="13543"/>
                </a:cubicBezTo>
                <a:cubicBezTo>
                  <a:pt x="56007" y="11928"/>
                  <a:pt x="56042" y="10269"/>
                  <a:pt x="55971" y="8690"/>
                </a:cubicBezTo>
                <a:cubicBezTo>
                  <a:pt x="57452" y="8645"/>
                  <a:pt x="58879" y="8565"/>
                  <a:pt x="60369" y="8529"/>
                </a:cubicBezTo>
                <a:close/>
                <a:moveTo>
                  <a:pt x="55623" y="8699"/>
                </a:moveTo>
                <a:cubicBezTo>
                  <a:pt x="55694" y="10287"/>
                  <a:pt x="55650" y="11928"/>
                  <a:pt x="55632" y="13543"/>
                </a:cubicBezTo>
                <a:cubicBezTo>
                  <a:pt x="55458" y="13544"/>
                  <a:pt x="55285" y="13544"/>
                  <a:pt x="55113" y="13544"/>
                </a:cubicBezTo>
                <a:cubicBezTo>
                  <a:pt x="53672" y="13544"/>
                  <a:pt x="52268" y="13513"/>
                  <a:pt x="50850" y="13489"/>
                </a:cubicBezTo>
                <a:cubicBezTo>
                  <a:pt x="50939" y="11964"/>
                  <a:pt x="51011" y="10420"/>
                  <a:pt x="51046" y="8832"/>
                </a:cubicBezTo>
                <a:cubicBezTo>
                  <a:pt x="52554" y="8770"/>
                  <a:pt x="54071" y="8716"/>
                  <a:pt x="55623" y="8699"/>
                </a:cubicBezTo>
                <a:close/>
                <a:moveTo>
                  <a:pt x="40924" y="8876"/>
                </a:moveTo>
                <a:cubicBezTo>
                  <a:pt x="40926" y="8876"/>
                  <a:pt x="40928" y="8876"/>
                  <a:pt x="40930" y="8877"/>
                </a:cubicBezTo>
                <a:cubicBezTo>
                  <a:pt x="42420" y="8939"/>
                  <a:pt x="43910" y="9011"/>
                  <a:pt x="45426" y="9046"/>
                </a:cubicBezTo>
                <a:cubicBezTo>
                  <a:pt x="45462" y="10563"/>
                  <a:pt x="45426" y="12080"/>
                  <a:pt x="45364" y="13534"/>
                </a:cubicBezTo>
                <a:cubicBezTo>
                  <a:pt x="43865" y="13614"/>
                  <a:pt x="42384" y="13703"/>
                  <a:pt x="40894" y="13792"/>
                </a:cubicBezTo>
                <a:cubicBezTo>
                  <a:pt x="40921" y="12187"/>
                  <a:pt x="40912" y="10501"/>
                  <a:pt x="40912" y="8904"/>
                </a:cubicBezTo>
                <a:cubicBezTo>
                  <a:pt x="40896" y="8904"/>
                  <a:pt x="40909" y="8876"/>
                  <a:pt x="40924" y="8876"/>
                </a:cubicBezTo>
                <a:close/>
                <a:moveTo>
                  <a:pt x="40145" y="8849"/>
                </a:moveTo>
                <a:cubicBezTo>
                  <a:pt x="40282" y="8849"/>
                  <a:pt x="40420" y="8852"/>
                  <a:pt x="40555" y="8859"/>
                </a:cubicBezTo>
                <a:cubicBezTo>
                  <a:pt x="40573" y="10510"/>
                  <a:pt x="40555" y="12169"/>
                  <a:pt x="40537" y="13801"/>
                </a:cubicBezTo>
                <a:cubicBezTo>
                  <a:pt x="38825" y="13891"/>
                  <a:pt x="37094" y="13953"/>
                  <a:pt x="35381" y="14042"/>
                </a:cubicBezTo>
                <a:cubicBezTo>
                  <a:pt x="35479" y="12419"/>
                  <a:pt x="35488" y="10715"/>
                  <a:pt x="35533" y="9046"/>
                </a:cubicBezTo>
                <a:cubicBezTo>
                  <a:pt x="36853" y="8957"/>
                  <a:pt x="38218" y="8931"/>
                  <a:pt x="39583" y="8859"/>
                </a:cubicBezTo>
                <a:cubicBezTo>
                  <a:pt x="39768" y="8854"/>
                  <a:pt x="39957" y="8849"/>
                  <a:pt x="40145" y="8849"/>
                </a:cubicBezTo>
                <a:close/>
                <a:moveTo>
                  <a:pt x="35176" y="9073"/>
                </a:moveTo>
                <a:lnTo>
                  <a:pt x="35176" y="9073"/>
                </a:lnTo>
                <a:cubicBezTo>
                  <a:pt x="35122" y="10724"/>
                  <a:pt x="35131" y="12436"/>
                  <a:pt x="35024" y="14024"/>
                </a:cubicBezTo>
                <a:cubicBezTo>
                  <a:pt x="34293" y="14078"/>
                  <a:pt x="32428" y="14123"/>
                  <a:pt x="29850" y="14149"/>
                </a:cubicBezTo>
                <a:cubicBezTo>
                  <a:pt x="29805" y="13561"/>
                  <a:pt x="29796" y="12963"/>
                  <a:pt x="29832" y="12321"/>
                </a:cubicBezTo>
                <a:cubicBezTo>
                  <a:pt x="29877" y="11473"/>
                  <a:pt x="29957" y="10518"/>
                  <a:pt x="30055" y="9555"/>
                </a:cubicBezTo>
                <a:cubicBezTo>
                  <a:pt x="32990" y="9412"/>
                  <a:pt x="34498" y="9198"/>
                  <a:pt x="35176" y="9073"/>
                </a:cubicBezTo>
                <a:close/>
                <a:moveTo>
                  <a:pt x="29663" y="9573"/>
                </a:moveTo>
                <a:cubicBezTo>
                  <a:pt x="29573" y="10518"/>
                  <a:pt x="29493" y="11464"/>
                  <a:pt x="29449" y="12303"/>
                </a:cubicBezTo>
                <a:cubicBezTo>
                  <a:pt x="29413" y="12954"/>
                  <a:pt x="29422" y="13561"/>
                  <a:pt x="29466" y="14158"/>
                </a:cubicBezTo>
                <a:cubicBezTo>
                  <a:pt x="28030" y="14176"/>
                  <a:pt x="26398" y="14185"/>
                  <a:pt x="24631" y="14194"/>
                </a:cubicBezTo>
                <a:cubicBezTo>
                  <a:pt x="24631" y="13792"/>
                  <a:pt x="24640" y="13462"/>
                  <a:pt x="24658" y="13248"/>
                </a:cubicBezTo>
                <a:cubicBezTo>
                  <a:pt x="24711" y="12767"/>
                  <a:pt x="24694" y="11321"/>
                  <a:pt x="24667" y="9698"/>
                </a:cubicBezTo>
                <a:cubicBezTo>
                  <a:pt x="24917" y="9698"/>
                  <a:pt x="25166" y="9698"/>
                  <a:pt x="25398" y="9689"/>
                </a:cubicBezTo>
                <a:cubicBezTo>
                  <a:pt x="27058" y="9671"/>
                  <a:pt x="28476" y="9626"/>
                  <a:pt x="29663" y="9573"/>
                </a:cubicBezTo>
                <a:close/>
                <a:moveTo>
                  <a:pt x="1927" y="9421"/>
                </a:moveTo>
                <a:cubicBezTo>
                  <a:pt x="3355" y="9448"/>
                  <a:pt x="5103" y="9484"/>
                  <a:pt x="7012" y="9519"/>
                </a:cubicBezTo>
                <a:cubicBezTo>
                  <a:pt x="6923" y="10483"/>
                  <a:pt x="6834" y="11446"/>
                  <a:pt x="6789" y="12303"/>
                </a:cubicBezTo>
                <a:cubicBezTo>
                  <a:pt x="6753" y="12963"/>
                  <a:pt x="6771" y="13587"/>
                  <a:pt x="6807" y="14203"/>
                </a:cubicBezTo>
                <a:cubicBezTo>
                  <a:pt x="5112" y="14194"/>
                  <a:pt x="3462" y="14194"/>
                  <a:pt x="1900" y="14185"/>
                </a:cubicBezTo>
                <a:cubicBezTo>
                  <a:pt x="1900" y="13784"/>
                  <a:pt x="1900" y="13453"/>
                  <a:pt x="1927" y="13248"/>
                </a:cubicBezTo>
                <a:cubicBezTo>
                  <a:pt x="1972" y="12740"/>
                  <a:pt x="1954" y="11152"/>
                  <a:pt x="1927" y="9421"/>
                </a:cubicBezTo>
                <a:close/>
                <a:moveTo>
                  <a:pt x="7396" y="9528"/>
                </a:moveTo>
                <a:cubicBezTo>
                  <a:pt x="9002" y="9555"/>
                  <a:pt x="10705" y="9591"/>
                  <a:pt x="12436" y="9609"/>
                </a:cubicBezTo>
                <a:cubicBezTo>
                  <a:pt x="12436" y="9680"/>
                  <a:pt x="12436" y="9742"/>
                  <a:pt x="12436" y="9805"/>
                </a:cubicBezTo>
                <a:cubicBezTo>
                  <a:pt x="12427" y="11179"/>
                  <a:pt x="12409" y="12775"/>
                  <a:pt x="12409" y="14212"/>
                </a:cubicBezTo>
                <a:cubicBezTo>
                  <a:pt x="10652" y="14212"/>
                  <a:pt x="8903" y="14203"/>
                  <a:pt x="7191" y="14203"/>
                </a:cubicBezTo>
                <a:cubicBezTo>
                  <a:pt x="7155" y="13587"/>
                  <a:pt x="7137" y="12981"/>
                  <a:pt x="7173" y="12321"/>
                </a:cubicBezTo>
                <a:cubicBezTo>
                  <a:pt x="7217" y="11464"/>
                  <a:pt x="7307" y="10501"/>
                  <a:pt x="7396" y="9528"/>
                </a:cubicBezTo>
                <a:close/>
                <a:moveTo>
                  <a:pt x="12820" y="9617"/>
                </a:moveTo>
                <a:cubicBezTo>
                  <a:pt x="14729" y="9644"/>
                  <a:pt x="16656" y="9671"/>
                  <a:pt x="18476" y="9689"/>
                </a:cubicBezTo>
                <a:cubicBezTo>
                  <a:pt x="18529" y="10813"/>
                  <a:pt x="18592" y="12106"/>
                  <a:pt x="18672" y="13436"/>
                </a:cubicBezTo>
                <a:cubicBezTo>
                  <a:pt x="18681" y="13712"/>
                  <a:pt x="18699" y="13971"/>
                  <a:pt x="18708" y="14212"/>
                </a:cubicBezTo>
                <a:lnTo>
                  <a:pt x="12793" y="14212"/>
                </a:lnTo>
                <a:cubicBezTo>
                  <a:pt x="12793" y="12784"/>
                  <a:pt x="12811" y="11179"/>
                  <a:pt x="12820" y="9814"/>
                </a:cubicBezTo>
                <a:cubicBezTo>
                  <a:pt x="12820" y="9742"/>
                  <a:pt x="12820" y="9680"/>
                  <a:pt x="12820" y="9617"/>
                </a:cubicBezTo>
                <a:close/>
                <a:moveTo>
                  <a:pt x="18868" y="9689"/>
                </a:moveTo>
                <a:lnTo>
                  <a:pt x="18868" y="9689"/>
                </a:lnTo>
                <a:cubicBezTo>
                  <a:pt x="20197" y="9698"/>
                  <a:pt x="21473" y="9707"/>
                  <a:pt x="22633" y="9707"/>
                </a:cubicBezTo>
                <a:cubicBezTo>
                  <a:pt x="23213" y="9707"/>
                  <a:pt x="23766" y="9707"/>
                  <a:pt x="24283" y="9698"/>
                </a:cubicBezTo>
                <a:lnTo>
                  <a:pt x="24283" y="9698"/>
                </a:lnTo>
                <a:cubicBezTo>
                  <a:pt x="24310" y="11259"/>
                  <a:pt x="24328" y="12758"/>
                  <a:pt x="24274" y="13213"/>
                </a:cubicBezTo>
                <a:cubicBezTo>
                  <a:pt x="24257" y="13436"/>
                  <a:pt x="24248" y="13784"/>
                  <a:pt x="24248" y="14194"/>
                </a:cubicBezTo>
                <a:cubicBezTo>
                  <a:pt x="22624" y="14203"/>
                  <a:pt x="20893" y="14212"/>
                  <a:pt x="19100" y="14212"/>
                </a:cubicBezTo>
                <a:cubicBezTo>
                  <a:pt x="19082" y="13971"/>
                  <a:pt x="19064" y="13703"/>
                  <a:pt x="19056" y="13418"/>
                </a:cubicBezTo>
                <a:cubicBezTo>
                  <a:pt x="18993" y="12347"/>
                  <a:pt x="18922" y="10973"/>
                  <a:pt x="18868" y="9689"/>
                </a:cubicBezTo>
                <a:close/>
                <a:moveTo>
                  <a:pt x="50841" y="13846"/>
                </a:moveTo>
                <a:cubicBezTo>
                  <a:pt x="52169" y="13868"/>
                  <a:pt x="53522" y="13904"/>
                  <a:pt x="54863" y="13904"/>
                </a:cubicBezTo>
                <a:cubicBezTo>
                  <a:pt x="55117" y="13904"/>
                  <a:pt x="55370" y="13902"/>
                  <a:pt x="55623" y="13900"/>
                </a:cubicBezTo>
                <a:lnTo>
                  <a:pt x="55623" y="13900"/>
                </a:lnTo>
                <a:cubicBezTo>
                  <a:pt x="55605" y="15577"/>
                  <a:pt x="55543" y="17245"/>
                  <a:pt x="55578" y="18940"/>
                </a:cubicBezTo>
                <a:cubicBezTo>
                  <a:pt x="54160" y="18891"/>
                  <a:pt x="52742" y="18850"/>
                  <a:pt x="51283" y="18850"/>
                </a:cubicBezTo>
                <a:cubicBezTo>
                  <a:pt x="51145" y="18850"/>
                  <a:pt x="51007" y="18850"/>
                  <a:pt x="50868" y="18851"/>
                </a:cubicBezTo>
                <a:cubicBezTo>
                  <a:pt x="50743" y="17290"/>
                  <a:pt x="50734" y="15479"/>
                  <a:pt x="50823" y="13873"/>
                </a:cubicBezTo>
                <a:cubicBezTo>
                  <a:pt x="50823" y="13864"/>
                  <a:pt x="50823" y="13846"/>
                  <a:pt x="50841" y="13846"/>
                </a:cubicBezTo>
                <a:close/>
                <a:moveTo>
                  <a:pt x="48577" y="13820"/>
                </a:moveTo>
                <a:cubicBezTo>
                  <a:pt x="49209" y="13820"/>
                  <a:pt x="49844" y="13826"/>
                  <a:pt x="50475" y="13837"/>
                </a:cubicBezTo>
                <a:cubicBezTo>
                  <a:pt x="50377" y="15452"/>
                  <a:pt x="50386" y="17281"/>
                  <a:pt x="50520" y="18851"/>
                </a:cubicBezTo>
                <a:cubicBezTo>
                  <a:pt x="50425" y="18850"/>
                  <a:pt x="50331" y="18850"/>
                  <a:pt x="50236" y="18850"/>
                </a:cubicBezTo>
                <a:cubicBezTo>
                  <a:pt x="48697" y="18850"/>
                  <a:pt x="47217" y="18916"/>
                  <a:pt x="45729" y="18958"/>
                </a:cubicBezTo>
                <a:cubicBezTo>
                  <a:pt x="45676" y="17307"/>
                  <a:pt x="45640" y="15541"/>
                  <a:pt x="45712" y="13873"/>
                </a:cubicBezTo>
                <a:cubicBezTo>
                  <a:pt x="46650" y="13835"/>
                  <a:pt x="47611" y="13820"/>
                  <a:pt x="48577" y="13820"/>
                </a:cubicBezTo>
                <a:close/>
                <a:moveTo>
                  <a:pt x="60378" y="13748"/>
                </a:moveTo>
                <a:cubicBezTo>
                  <a:pt x="60405" y="15603"/>
                  <a:pt x="60565" y="17388"/>
                  <a:pt x="60699" y="19109"/>
                </a:cubicBezTo>
                <a:cubicBezTo>
                  <a:pt x="59084" y="19083"/>
                  <a:pt x="57487" y="19029"/>
                  <a:pt x="55935" y="18940"/>
                </a:cubicBezTo>
                <a:cubicBezTo>
                  <a:pt x="55899" y="17245"/>
                  <a:pt x="55962" y="15577"/>
                  <a:pt x="55971" y="13900"/>
                </a:cubicBezTo>
                <a:cubicBezTo>
                  <a:pt x="57478" y="13882"/>
                  <a:pt x="58924" y="13810"/>
                  <a:pt x="60378" y="13748"/>
                </a:cubicBezTo>
                <a:close/>
                <a:moveTo>
                  <a:pt x="64776" y="13596"/>
                </a:moveTo>
                <a:cubicBezTo>
                  <a:pt x="64812" y="13623"/>
                  <a:pt x="64794" y="13694"/>
                  <a:pt x="64794" y="13748"/>
                </a:cubicBezTo>
                <a:cubicBezTo>
                  <a:pt x="64803" y="15532"/>
                  <a:pt x="64758" y="17388"/>
                  <a:pt x="64776" y="19190"/>
                </a:cubicBezTo>
                <a:cubicBezTo>
                  <a:pt x="63536" y="19163"/>
                  <a:pt x="62323" y="19118"/>
                  <a:pt x="61065" y="19109"/>
                </a:cubicBezTo>
                <a:cubicBezTo>
                  <a:pt x="60904" y="17361"/>
                  <a:pt x="60770" y="15595"/>
                  <a:pt x="60726" y="13730"/>
                </a:cubicBezTo>
                <a:cubicBezTo>
                  <a:pt x="62073" y="13676"/>
                  <a:pt x="63429" y="13641"/>
                  <a:pt x="64776" y="13596"/>
                </a:cubicBezTo>
                <a:close/>
                <a:moveTo>
                  <a:pt x="70458" y="13227"/>
                </a:moveTo>
                <a:cubicBezTo>
                  <a:pt x="70487" y="13227"/>
                  <a:pt x="70494" y="13253"/>
                  <a:pt x="70494" y="13382"/>
                </a:cubicBezTo>
                <a:cubicBezTo>
                  <a:pt x="70494" y="13766"/>
                  <a:pt x="70459" y="14247"/>
                  <a:pt x="70441" y="14604"/>
                </a:cubicBezTo>
                <a:cubicBezTo>
                  <a:pt x="70378" y="15996"/>
                  <a:pt x="70307" y="17441"/>
                  <a:pt x="70289" y="18824"/>
                </a:cubicBezTo>
                <a:cubicBezTo>
                  <a:pt x="69531" y="18949"/>
                  <a:pt x="68701" y="19118"/>
                  <a:pt x="67818" y="19127"/>
                </a:cubicBezTo>
                <a:cubicBezTo>
                  <a:pt x="66944" y="19145"/>
                  <a:pt x="66025" y="19190"/>
                  <a:pt x="65133" y="19199"/>
                </a:cubicBezTo>
                <a:cubicBezTo>
                  <a:pt x="65124" y="17325"/>
                  <a:pt x="65142" y="15461"/>
                  <a:pt x="65151" y="13587"/>
                </a:cubicBezTo>
                <a:cubicBezTo>
                  <a:pt x="66979" y="13561"/>
                  <a:pt x="68746" y="13436"/>
                  <a:pt x="70378" y="13239"/>
                </a:cubicBezTo>
                <a:cubicBezTo>
                  <a:pt x="70415" y="13236"/>
                  <a:pt x="70440" y="13227"/>
                  <a:pt x="70458" y="13227"/>
                </a:cubicBezTo>
                <a:close/>
                <a:moveTo>
                  <a:pt x="45355" y="13900"/>
                </a:moveTo>
                <a:cubicBezTo>
                  <a:pt x="45283" y="15559"/>
                  <a:pt x="45319" y="17334"/>
                  <a:pt x="45382" y="18984"/>
                </a:cubicBezTo>
                <a:cubicBezTo>
                  <a:pt x="43838" y="19047"/>
                  <a:pt x="42339" y="19163"/>
                  <a:pt x="40778" y="19208"/>
                </a:cubicBezTo>
                <a:cubicBezTo>
                  <a:pt x="40707" y="17521"/>
                  <a:pt x="40832" y="15809"/>
                  <a:pt x="40885" y="14149"/>
                </a:cubicBezTo>
                <a:cubicBezTo>
                  <a:pt x="42384" y="14069"/>
                  <a:pt x="43838" y="13953"/>
                  <a:pt x="45355" y="13900"/>
                </a:cubicBezTo>
                <a:close/>
                <a:moveTo>
                  <a:pt x="40529" y="14167"/>
                </a:moveTo>
                <a:cubicBezTo>
                  <a:pt x="40475" y="15826"/>
                  <a:pt x="40350" y="17539"/>
                  <a:pt x="40430" y="19234"/>
                </a:cubicBezTo>
                <a:cubicBezTo>
                  <a:pt x="38718" y="19288"/>
                  <a:pt x="37031" y="19377"/>
                  <a:pt x="35444" y="19564"/>
                </a:cubicBezTo>
                <a:cubicBezTo>
                  <a:pt x="35328" y="17923"/>
                  <a:pt x="35220" y="16112"/>
                  <a:pt x="35354" y="14399"/>
                </a:cubicBezTo>
                <a:cubicBezTo>
                  <a:pt x="37076" y="14319"/>
                  <a:pt x="38789" y="14230"/>
                  <a:pt x="40529" y="14167"/>
                </a:cubicBezTo>
                <a:close/>
                <a:moveTo>
                  <a:pt x="34953" y="14408"/>
                </a:moveTo>
                <a:lnTo>
                  <a:pt x="34953" y="14426"/>
                </a:lnTo>
                <a:lnTo>
                  <a:pt x="34997" y="14426"/>
                </a:lnTo>
                <a:cubicBezTo>
                  <a:pt x="34980" y="14711"/>
                  <a:pt x="34962" y="14997"/>
                  <a:pt x="34953" y="15282"/>
                </a:cubicBezTo>
                <a:lnTo>
                  <a:pt x="34953" y="16504"/>
                </a:lnTo>
                <a:lnTo>
                  <a:pt x="34944" y="16504"/>
                </a:lnTo>
                <a:cubicBezTo>
                  <a:pt x="34953" y="17566"/>
                  <a:pt x="35024" y="18610"/>
                  <a:pt x="35096" y="19609"/>
                </a:cubicBezTo>
                <a:cubicBezTo>
                  <a:pt x="35024" y="19609"/>
                  <a:pt x="34962" y="19618"/>
                  <a:pt x="34899" y="19627"/>
                </a:cubicBezTo>
                <a:lnTo>
                  <a:pt x="34899" y="19636"/>
                </a:lnTo>
                <a:cubicBezTo>
                  <a:pt x="34337" y="19654"/>
                  <a:pt x="32607" y="19689"/>
                  <a:pt x="30171" y="19743"/>
                </a:cubicBezTo>
                <a:cubicBezTo>
                  <a:pt x="30144" y="18949"/>
                  <a:pt x="30118" y="18271"/>
                  <a:pt x="30109" y="17807"/>
                </a:cubicBezTo>
                <a:cubicBezTo>
                  <a:pt x="30100" y="16986"/>
                  <a:pt x="30028" y="16219"/>
                  <a:pt x="29957" y="15470"/>
                </a:cubicBezTo>
                <a:cubicBezTo>
                  <a:pt x="29930" y="15157"/>
                  <a:pt x="29904" y="14845"/>
                  <a:pt x="29877" y="14542"/>
                </a:cubicBezTo>
                <a:cubicBezTo>
                  <a:pt x="32303" y="14506"/>
                  <a:pt x="34105" y="14470"/>
                  <a:pt x="34953" y="14408"/>
                </a:cubicBezTo>
                <a:close/>
                <a:moveTo>
                  <a:pt x="29493" y="14542"/>
                </a:moveTo>
                <a:cubicBezTo>
                  <a:pt x="29511" y="14863"/>
                  <a:pt x="29547" y="15184"/>
                  <a:pt x="29573" y="15505"/>
                </a:cubicBezTo>
                <a:cubicBezTo>
                  <a:pt x="29645" y="16246"/>
                  <a:pt x="29716" y="17004"/>
                  <a:pt x="29725" y="17816"/>
                </a:cubicBezTo>
                <a:cubicBezTo>
                  <a:pt x="29734" y="18280"/>
                  <a:pt x="29761" y="18958"/>
                  <a:pt x="29788" y="19752"/>
                </a:cubicBezTo>
                <a:cubicBezTo>
                  <a:pt x="28262" y="19787"/>
                  <a:pt x="26487" y="19823"/>
                  <a:pt x="24551" y="19868"/>
                </a:cubicBezTo>
                <a:cubicBezTo>
                  <a:pt x="24578" y="19591"/>
                  <a:pt x="24604" y="19368"/>
                  <a:pt x="24631" y="19216"/>
                </a:cubicBezTo>
                <a:cubicBezTo>
                  <a:pt x="24729" y="18583"/>
                  <a:pt x="24694" y="17147"/>
                  <a:pt x="24667" y="15764"/>
                </a:cubicBezTo>
                <a:cubicBezTo>
                  <a:pt x="24658" y="15354"/>
                  <a:pt x="24649" y="14952"/>
                  <a:pt x="24640" y="14586"/>
                </a:cubicBezTo>
                <a:cubicBezTo>
                  <a:pt x="26415" y="14578"/>
                  <a:pt x="28048" y="14560"/>
                  <a:pt x="29493" y="14542"/>
                </a:cubicBezTo>
                <a:close/>
                <a:moveTo>
                  <a:pt x="24257" y="14586"/>
                </a:moveTo>
                <a:cubicBezTo>
                  <a:pt x="24257" y="14952"/>
                  <a:pt x="24274" y="15354"/>
                  <a:pt x="24283" y="15773"/>
                </a:cubicBezTo>
                <a:cubicBezTo>
                  <a:pt x="24310" y="17075"/>
                  <a:pt x="24346" y="18556"/>
                  <a:pt x="24248" y="19163"/>
                </a:cubicBezTo>
                <a:cubicBezTo>
                  <a:pt x="24221" y="19323"/>
                  <a:pt x="24194" y="19573"/>
                  <a:pt x="24167" y="19877"/>
                </a:cubicBezTo>
                <a:cubicBezTo>
                  <a:pt x="22544" y="19921"/>
                  <a:pt x="20813" y="19957"/>
                  <a:pt x="19038" y="20001"/>
                </a:cubicBezTo>
                <a:cubicBezTo>
                  <a:pt x="19118" y="18101"/>
                  <a:pt x="19180" y="16210"/>
                  <a:pt x="19154" y="15452"/>
                </a:cubicBezTo>
                <a:cubicBezTo>
                  <a:pt x="19154" y="15256"/>
                  <a:pt x="19136" y="14961"/>
                  <a:pt x="19118" y="14604"/>
                </a:cubicBezTo>
                <a:cubicBezTo>
                  <a:pt x="20902" y="14595"/>
                  <a:pt x="22633" y="14595"/>
                  <a:pt x="24257" y="14586"/>
                </a:cubicBezTo>
                <a:close/>
                <a:moveTo>
                  <a:pt x="18734" y="14604"/>
                </a:moveTo>
                <a:cubicBezTo>
                  <a:pt x="18752" y="14970"/>
                  <a:pt x="18761" y="15264"/>
                  <a:pt x="18770" y="15470"/>
                </a:cubicBezTo>
                <a:cubicBezTo>
                  <a:pt x="18797" y="16210"/>
                  <a:pt x="18725" y="18110"/>
                  <a:pt x="18654" y="20010"/>
                </a:cubicBezTo>
                <a:cubicBezTo>
                  <a:pt x="16781" y="20064"/>
                  <a:pt x="14863" y="20109"/>
                  <a:pt x="12971" y="20162"/>
                </a:cubicBezTo>
                <a:cubicBezTo>
                  <a:pt x="12918" y="19190"/>
                  <a:pt x="12873" y="18351"/>
                  <a:pt x="12838" y="17905"/>
                </a:cubicBezTo>
                <a:cubicBezTo>
                  <a:pt x="12802" y="17405"/>
                  <a:pt x="12793" y="16130"/>
                  <a:pt x="12793" y="14604"/>
                </a:cubicBezTo>
                <a:close/>
                <a:moveTo>
                  <a:pt x="7226" y="14586"/>
                </a:moveTo>
                <a:lnTo>
                  <a:pt x="7226" y="14586"/>
                </a:lnTo>
                <a:cubicBezTo>
                  <a:pt x="8921" y="14595"/>
                  <a:pt x="10661" y="14595"/>
                  <a:pt x="12409" y="14604"/>
                </a:cubicBezTo>
                <a:cubicBezTo>
                  <a:pt x="12400" y="16139"/>
                  <a:pt x="12418" y="17423"/>
                  <a:pt x="12454" y="17932"/>
                </a:cubicBezTo>
                <a:cubicBezTo>
                  <a:pt x="12490" y="18378"/>
                  <a:pt x="12534" y="19208"/>
                  <a:pt x="12588" y="20171"/>
                </a:cubicBezTo>
                <a:cubicBezTo>
                  <a:pt x="10857" y="20216"/>
                  <a:pt x="9162" y="20269"/>
                  <a:pt x="7538" y="20314"/>
                </a:cubicBezTo>
                <a:cubicBezTo>
                  <a:pt x="7494" y="19288"/>
                  <a:pt x="7467" y="18378"/>
                  <a:pt x="7458" y="17807"/>
                </a:cubicBezTo>
                <a:cubicBezTo>
                  <a:pt x="7440" y="16986"/>
                  <a:pt x="7369" y="16219"/>
                  <a:pt x="7298" y="15470"/>
                </a:cubicBezTo>
                <a:cubicBezTo>
                  <a:pt x="7271" y="15175"/>
                  <a:pt x="7244" y="14881"/>
                  <a:pt x="7226" y="14586"/>
                </a:cubicBezTo>
                <a:close/>
                <a:moveTo>
                  <a:pt x="1900" y="14569"/>
                </a:moveTo>
                <a:lnTo>
                  <a:pt x="1900" y="14569"/>
                </a:lnTo>
                <a:cubicBezTo>
                  <a:pt x="3470" y="14578"/>
                  <a:pt x="5130" y="14586"/>
                  <a:pt x="6834" y="14586"/>
                </a:cubicBezTo>
                <a:cubicBezTo>
                  <a:pt x="6860" y="14890"/>
                  <a:pt x="6887" y="15193"/>
                  <a:pt x="6914" y="15505"/>
                </a:cubicBezTo>
                <a:cubicBezTo>
                  <a:pt x="6985" y="16246"/>
                  <a:pt x="7057" y="17004"/>
                  <a:pt x="7075" y="17816"/>
                </a:cubicBezTo>
                <a:cubicBezTo>
                  <a:pt x="7084" y="18387"/>
                  <a:pt x="7110" y="19297"/>
                  <a:pt x="7155" y="20332"/>
                </a:cubicBezTo>
                <a:cubicBezTo>
                  <a:pt x="5210" y="20385"/>
                  <a:pt x="3381" y="20448"/>
                  <a:pt x="1767" y="20501"/>
                </a:cubicBezTo>
                <a:cubicBezTo>
                  <a:pt x="1811" y="19930"/>
                  <a:pt x="1856" y="19475"/>
                  <a:pt x="1891" y="19216"/>
                </a:cubicBezTo>
                <a:cubicBezTo>
                  <a:pt x="1999" y="18583"/>
                  <a:pt x="1963" y="17147"/>
                  <a:pt x="1927" y="15764"/>
                </a:cubicBezTo>
                <a:cubicBezTo>
                  <a:pt x="1918" y="15345"/>
                  <a:pt x="1909" y="14934"/>
                  <a:pt x="1900" y="14569"/>
                </a:cubicBezTo>
                <a:close/>
                <a:moveTo>
                  <a:pt x="7164" y="20715"/>
                </a:moveTo>
                <a:cubicBezTo>
                  <a:pt x="7173" y="20965"/>
                  <a:pt x="7182" y="21215"/>
                  <a:pt x="7199" y="21473"/>
                </a:cubicBezTo>
                <a:cubicBezTo>
                  <a:pt x="7235" y="22437"/>
                  <a:pt x="7271" y="23463"/>
                  <a:pt x="7307" y="24382"/>
                </a:cubicBezTo>
                <a:cubicBezTo>
                  <a:pt x="5228" y="24292"/>
                  <a:pt x="3274" y="24212"/>
                  <a:pt x="1544" y="24150"/>
                </a:cubicBezTo>
                <a:cubicBezTo>
                  <a:pt x="1606" y="23070"/>
                  <a:pt x="1668" y="21866"/>
                  <a:pt x="1740" y="20885"/>
                </a:cubicBezTo>
                <a:cubicBezTo>
                  <a:pt x="3363" y="20831"/>
                  <a:pt x="5201" y="20769"/>
                  <a:pt x="7164" y="20715"/>
                </a:cubicBezTo>
                <a:close/>
                <a:moveTo>
                  <a:pt x="12606" y="20555"/>
                </a:moveTo>
                <a:cubicBezTo>
                  <a:pt x="12686" y="22009"/>
                  <a:pt x="12775" y="23650"/>
                  <a:pt x="12873" y="24631"/>
                </a:cubicBezTo>
                <a:cubicBezTo>
                  <a:pt x="11107" y="24551"/>
                  <a:pt x="9358" y="24471"/>
                  <a:pt x="7690" y="24400"/>
                </a:cubicBezTo>
                <a:cubicBezTo>
                  <a:pt x="7654" y="23472"/>
                  <a:pt x="7619" y="22437"/>
                  <a:pt x="7583" y="21465"/>
                </a:cubicBezTo>
                <a:cubicBezTo>
                  <a:pt x="7574" y="21206"/>
                  <a:pt x="7556" y="20947"/>
                  <a:pt x="7547" y="20697"/>
                </a:cubicBezTo>
                <a:cubicBezTo>
                  <a:pt x="9180" y="20653"/>
                  <a:pt x="10875" y="20599"/>
                  <a:pt x="12606" y="20555"/>
                </a:cubicBezTo>
                <a:close/>
                <a:moveTo>
                  <a:pt x="18645" y="20403"/>
                </a:moveTo>
                <a:lnTo>
                  <a:pt x="18645" y="20403"/>
                </a:lnTo>
                <a:cubicBezTo>
                  <a:pt x="18636" y="20635"/>
                  <a:pt x="18627" y="20876"/>
                  <a:pt x="18610" y="21108"/>
                </a:cubicBezTo>
                <a:cubicBezTo>
                  <a:pt x="18556" y="22589"/>
                  <a:pt x="18502" y="23989"/>
                  <a:pt x="18485" y="24765"/>
                </a:cubicBezTo>
                <a:cubicBezTo>
                  <a:pt x="18485" y="24810"/>
                  <a:pt x="18485" y="24855"/>
                  <a:pt x="18485" y="24890"/>
                </a:cubicBezTo>
                <a:cubicBezTo>
                  <a:pt x="16763" y="24810"/>
                  <a:pt x="14996" y="24730"/>
                  <a:pt x="13257" y="24649"/>
                </a:cubicBezTo>
                <a:cubicBezTo>
                  <a:pt x="13168" y="23686"/>
                  <a:pt x="13070" y="22027"/>
                  <a:pt x="12989" y="20546"/>
                </a:cubicBezTo>
                <a:cubicBezTo>
                  <a:pt x="14872" y="20492"/>
                  <a:pt x="16781" y="20448"/>
                  <a:pt x="18645" y="20403"/>
                </a:cubicBezTo>
                <a:close/>
                <a:moveTo>
                  <a:pt x="70271" y="19199"/>
                </a:moveTo>
                <a:lnTo>
                  <a:pt x="70271" y="19199"/>
                </a:lnTo>
                <a:cubicBezTo>
                  <a:pt x="70236" y="21010"/>
                  <a:pt x="70218" y="22963"/>
                  <a:pt x="70253" y="24819"/>
                </a:cubicBezTo>
                <a:cubicBezTo>
                  <a:pt x="69988" y="24816"/>
                  <a:pt x="69721" y="24814"/>
                  <a:pt x="69454" y="24814"/>
                </a:cubicBezTo>
                <a:cubicBezTo>
                  <a:pt x="68140" y="24814"/>
                  <a:pt x="66814" y="24850"/>
                  <a:pt x="65561" y="24917"/>
                </a:cubicBezTo>
                <a:cubicBezTo>
                  <a:pt x="65347" y="23204"/>
                  <a:pt x="65142" y="21482"/>
                  <a:pt x="65133" y="19555"/>
                </a:cubicBezTo>
                <a:cubicBezTo>
                  <a:pt x="66462" y="19502"/>
                  <a:pt x="67827" y="19547"/>
                  <a:pt x="69049" y="19377"/>
                </a:cubicBezTo>
                <a:cubicBezTo>
                  <a:pt x="69468" y="19323"/>
                  <a:pt x="69906" y="19252"/>
                  <a:pt x="70271" y="19199"/>
                </a:cubicBezTo>
                <a:close/>
                <a:moveTo>
                  <a:pt x="61100" y="19457"/>
                </a:moveTo>
                <a:cubicBezTo>
                  <a:pt x="62340" y="19475"/>
                  <a:pt x="63545" y="19520"/>
                  <a:pt x="64776" y="19547"/>
                </a:cubicBezTo>
                <a:cubicBezTo>
                  <a:pt x="64776" y="21482"/>
                  <a:pt x="65017" y="23231"/>
                  <a:pt x="65204" y="24944"/>
                </a:cubicBezTo>
                <a:cubicBezTo>
                  <a:pt x="64000" y="24979"/>
                  <a:pt x="62840" y="25069"/>
                  <a:pt x="61654" y="25140"/>
                </a:cubicBezTo>
                <a:cubicBezTo>
                  <a:pt x="61422" y="23302"/>
                  <a:pt x="61216" y="21429"/>
                  <a:pt x="61092" y="19493"/>
                </a:cubicBezTo>
                <a:cubicBezTo>
                  <a:pt x="61092" y="19475"/>
                  <a:pt x="61092" y="19466"/>
                  <a:pt x="61100" y="19457"/>
                </a:cubicBezTo>
                <a:close/>
                <a:moveTo>
                  <a:pt x="24141" y="20269"/>
                </a:moveTo>
                <a:cubicBezTo>
                  <a:pt x="24051" y="21349"/>
                  <a:pt x="23962" y="22910"/>
                  <a:pt x="23891" y="24239"/>
                </a:cubicBezTo>
                <a:cubicBezTo>
                  <a:pt x="23873" y="24560"/>
                  <a:pt x="23855" y="24872"/>
                  <a:pt x="23846" y="25149"/>
                </a:cubicBezTo>
                <a:cubicBezTo>
                  <a:pt x="22258" y="25078"/>
                  <a:pt x="20581" y="24997"/>
                  <a:pt x="18868" y="24908"/>
                </a:cubicBezTo>
                <a:cubicBezTo>
                  <a:pt x="18868" y="24863"/>
                  <a:pt x="18868" y="24819"/>
                  <a:pt x="18877" y="24774"/>
                </a:cubicBezTo>
                <a:cubicBezTo>
                  <a:pt x="18886" y="23998"/>
                  <a:pt x="18940" y="22606"/>
                  <a:pt x="19002" y="21117"/>
                </a:cubicBezTo>
                <a:cubicBezTo>
                  <a:pt x="19011" y="20876"/>
                  <a:pt x="19020" y="20635"/>
                  <a:pt x="19029" y="20385"/>
                </a:cubicBezTo>
                <a:cubicBezTo>
                  <a:pt x="20795" y="20349"/>
                  <a:pt x="22517" y="20305"/>
                  <a:pt x="24141" y="20269"/>
                </a:cubicBezTo>
                <a:close/>
                <a:moveTo>
                  <a:pt x="55953" y="19306"/>
                </a:moveTo>
                <a:cubicBezTo>
                  <a:pt x="57532" y="19368"/>
                  <a:pt x="59102" y="19439"/>
                  <a:pt x="60726" y="19457"/>
                </a:cubicBezTo>
                <a:cubicBezTo>
                  <a:pt x="60868" y="21411"/>
                  <a:pt x="61065" y="23302"/>
                  <a:pt x="61297" y="25158"/>
                </a:cubicBezTo>
                <a:cubicBezTo>
                  <a:pt x="59620" y="25265"/>
                  <a:pt x="57809" y="25265"/>
                  <a:pt x="56051" y="25265"/>
                </a:cubicBezTo>
                <a:cubicBezTo>
                  <a:pt x="56033" y="23267"/>
                  <a:pt x="56015" y="21277"/>
                  <a:pt x="55944" y="19332"/>
                </a:cubicBezTo>
                <a:cubicBezTo>
                  <a:pt x="55944" y="19323"/>
                  <a:pt x="55944" y="19306"/>
                  <a:pt x="55953" y="19306"/>
                </a:cubicBezTo>
                <a:close/>
                <a:moveTo>
                  <a:pt x="50913" y="19199"/>
                </a:moveTo>
                <a:cubicBezTo>
                  <a:pt x="52501" y="19199"/>
                  <a:pt x="54044" y="19243"/>
                  <a:pt x="55587" y="19297"/>
                </a:cubicBezTo>
                <a:cubicBezTo>
                  <a:pt x="55659" y="21250"/>
                  <a:pt x="55676" y="23258"/>
                  <a:pt x="55694" y="25265"/>
                </a:cubicBezTo>
                <a:cubicBezTo>
                  <a:pt x="54178" y="25309"/>
                  <a:pt x="52634" y="25327"/>
                  <a:pt x="51127" y="25390"/>
                </a:cubicBezTo>
                <a:cubicBezTo>
                  <a:pt x="51109" y="23284"/>
                  <a:pt x="51064" y="21197"/>
                  <a:pt x="50904" y="19234"/>
                </a:cubicBezTo>
                <a:cubicBezTo>
                  <a:pt x="50895" y="19216"/>
                  <a:pt x="50895" y="19199"/>
                  <a:pt x="50913" y="19199"/>
                </a:cubicBezTo>
                <a:close/>
                <a:moveTo>
                  <a:pt x="29796" y="20135"/>
                </a:moveTo>
                <a:cubicBezTo>
                  <a:pt x="29814" y="20564"/>
                  <a:pt x="29832" y="21018"/>
                  <a:pt x="29850" y="21473"/>
                </a:cubicBezTo>
                <a:cubicBezTo>
                  <a:pt x="29904" y="22838"/>
                  <a:pt x="29966" y="24319"/>
                  <a:pt x="29993" y="25461"/>
                </a:cubicBezTo>
                <a:cubicBezTo>
                  <a:pt x="28333" y="25372"/>
                  <a:pt x="26371" y="25274"/>
                  <a:pt x="24230" y="25176"/>
                </a:cubicBezTo>
                <a:cubicBezTo>
                  <a:pt x="24239" y="24890"/>
                  <a:pt x="24257" y="24578"/>
                  <a:pt x="24274" y="24257"/>
                </a:cubicBezTo>
                <a:cubicBezTo>
                  <a:pt x="24355" y="22910"/>
                  <a:pt x="24435" y="21331"/>
                  <a:pt x="24524" y="20260"/>
                </a:cubicBezTo>
                <a:cubicBezTo>
                  <a:pt x="26469" y="20207"/>
                  <a:pt x="28262" y="20171"/>
                  <a:pt x="29796" y="20135"/>
                </a:cubicBezTo>
                <a:close/>
                <a:moveTo>
                  <a:pt x="50538" y="19199"/>
                </a:moveTo>
                <a:cubicBezTo>
                  <a:pt x="50716" y="21170"/>
                  <a:pt x="50743" y="23284"/>
                  <a:pt x="50779" y="25408"/>
                </a:cubicBezTo>
                <a:cubicBezTo>
                  <a:pt x="49280" y="25488"/>
                  <a:pt x="47755" y="25541"/>
                  <a:pt x="46238" y="25604"/>
                </a:cubicBezTo>
                <a:cubicBezTo>
                  <a:pt x="46086" y="23499"/>
                  <a:pt x="45854" y="21473"/>
                  <a:pt x="45756" y="19315"/>
                </a:cubicBezTo>
                <a:cubicBezTo>
                  <a:pt x="47335" y="19261"/>
                  <a:pt x="48905" y="19199"/>
                  <a:pt x="50538" y="19199"/>
                </a:cubicBezTo>
                <a:close/>
                <a:moveTo>
                  <a:pt x="35105" y="19966"/>
                </a:moveTo>
                <a:cubicBezTo>
                  <a:pt x="35158" y="21857"/>
                  <a:pt x="35220" y="23793"/>
                  <a:pt x="35212" y="25720"/>
                </a:cubicBezTo>
                <a:cubicBezTo>
                  <a:pt x="34846" y="25702"/>
                  <a:pt x="33044" y="25613"/>
                  <a:pt x="30376" y="25479"/>
                </a:cubicBezTo>
                <a:cubicBezTo>
                  <a:pt x="30350" y="24328"/>
                  <a:pt x="30287" y="22838"/>
                  <a:pt x="30234" y="21465"/>
                </a:cubicBezTo>
                <a:cubicBezTo>
                  <a:pt x="30216" y="21001"/>
                  <a:pt x="30198" y="20555"/>
                  <a:pt x="30189" y="20126"/>
                </a:cubicBezTo>
                <a:cubicBezTo>
                  <a:pt x="33115" y="20064"/>
                  <a:pt x="35015" y="20019"/>
                  <a:pt x="35096" y="20019"/>
                </a:cubicBezTo>
                <a:lnTo>
                  <a:pt x="35096" y="19966"/>
                </a:lnTo>
                <a:close/>
                <a:moveTo>
                  <a:pt x="45399" y="19332"/>
                </a:moveTo>
                <a:cubicBezTo>
                  <a:pt x="45498" y="21491"/>
                  <a:pt x="45738" y="23516"/>
                  <a:pt x="45890" y="25622"/>
                </a:cubicBezTo>
                <a:cubicBezTo>
                  <a:pt x="44347" y="25729"/>
                  <a:pt x="42794" y="25809"/>
                  <a:pt x="41189" y="25845"/>
                </a:cubicBezTo>
                <a:cubicBezTo>
                  <a:pt x="41126" y="23686"/>
                  <a:pt x="40885" y="21696"/>
                  <a:pt x="40805" y="19564"/>
                </a:cubicBezTo>
                <a:cubicBezTo>
                  <a:pt x="42357" y="19520"/>
                  <a:pt x="43856" y="19404"/>
                  <a:pt x="45399" y="19332"/>
                </a:cubicBezTo>
                <a:close/>
                <a:moveTo>
                  <a:pt x="40448" y="19582"/>
                </a:moveTo>
                <a:cubicBezTo>
                  <a:pt x="40537" y="21714"/>
                  <a:pt x="40769" y="23695"/>
                  <a:pt x="40832" y="25854"/>
                </a:cubicBezTo>
                <a:cubicBezTo>
                  <a:pt x="40150" y="25871"/>
                  <a:pt x="39455" y="25884"/>
                  <a:pt x="38763" y="25884"/>
                </a:cubicBezTo>
                <a:cubicBezTo>
                  <a:pt x="37664" y="25884"/>
                  <a:pt x="36576" y="25851"/>
                  <a:pt x="35568" y="25747"/>
                </a:cubicBezTo>
                <a:cubicBezTo>
                  <a:pt x="35568" y="23775"/>
                  <a:pt x="35506" y="21812"/>
                  <a:pt x="35470" y="19921"/>
                </a:cubicBezTo>
                <a:cubicBezTo>
                  <a:pt x="37049" y="19725"/>
                  <a:pt x="38735" y="19645"/>
                  <a:pt x="40448" y="19582"/>
                </a:cubicBezTo>
                <a:close/>
                <a:moveTo>
                  <a:pt x="1526" y="24533"/>
                </a:moveTo>
                <a:cubicBezTo>
                  <a:pt x="3256" y="24596"/>
                  <a:pt x="5228" y="24676"/>
                  <a:pt x="7315" y="24765"/>
                </a:cubicBezTo>
                <a:cubicBezTo>
                  <a:pt x="7351" y="25800"/>
                  <a:pt x="7369" y="26665"/>
                  <a:pt x="7351" y="27112"/>
                </a:cubicBezTo>
                <a:cubicBezTo>
                  <a:pt x="7342" y="27477"/>
                  <a:pt x="7307" y="28173"/>
                  <a:pt x="7253" y="29047"/>
                </a:cubicBezTo>
                <a:cubicBezTo>
                  <a:pt x="5032" y="29021"/>
                  <a:pt x="3007" y="28994"/>
                  <a:pt x="1356" y="28985"/>
                </a:cubicBezTo>
                <a:cubicBezTo>
                  <a:pt x="1365" y="27852"/>
                  <a:pt x="1374" y="26942"/>
                  <a:pt x="1401" y="26541"/>
                </a:cubicBezTo>
                <a:cubicBezTo>
                  <a:pt x="1436" y="26130"/>
                  <a:pt x="1481" y="25399"/>
                  <a:pt x="1526" y="24533"/>
                </a:cubicBezTo>
                <a:close/>
                <a:moveTo>
                  <a:pt x="68997" y="25170"/>
                </a:moveTo>
                <a:cubicBezTo>
                  <a:pt x="69422" y="25170"/>
                  <a:pt x="69848" y="25177"/>
                  <a:pt x="70271" y="25194"/>
                </a:cubicBezTo>
                <a:cubicBezTo>
                  <a:pt x="70298" y="26460"/>
                  <a:pt x="70343" y="27718"/>
                  <a:pt x="70450" y="28914"/>
                </a:cubicBezTo>
                <a:cubicBezTo>
                  <a:pt x="68969" y="28914"/>
                  <a:pt x="67550" y="28985"/>
                  <a:pt x="66150" y="29074"/>
                </a:cubicBezTo>
                <a:cubicBezTo>
                  <a:pt x="65936" y="27834"/>
                  <a:pt x="65757" y="26567"/>
                  <a:pt x="65606" y="25274"/>
                </a:cubicBezTo>
                <a:cubicBezTo>
                  <a:pt x="66700" y="25222"/>
                  <a:pt x="67847" y="25170"/>
                  <a:pt x="68997" y="25170"/>
                </a:cubicBezTo>
                <a:close/>
                <a:moveTo>
                  <a:pt x="7699" y="24783"/>
                </a:moveTo>
                <a:lnTo>
                  <a:pt x="7699" y="24783"/>
                </a:lnTo>
                <a:cubicBezTo>
                  <a:pt x="9376" y="24855"/>
                  <a:pt x="11134" y="24935"/>
                  <a:pt x="12909" y="25015"/>
                </a:cubicBezTo>
                <a:cubicBezTo>
                  <a:pt x="12918" y="25122"/>
                  <a:pt x="12936" y="25211"/>
                  <a:pt x="12945" y="25283"/>
                </a:cubicBezTo>
                <a:cubicBezTo>
                  <a:pt x="13043" y="25889"/>
                  <a:pt x="13007" y="27370"/>
                  <a:pt x="12971" y="28673"/>
                </a:cubicBezTo>
                <a:cubicBezTo>
                  <a:pt x="12971" y="28842"/>
                  <a:pt x="12971" y="29003"/>
                  <a:pt x="12962" y="29154"/>
                </a:cubicBezTo>
                <a:cubicBezTo>
                  <a:pt x="11125" y="29119"/>
                  <a:pt x="9332" y="29083"/>
                  <a:pt x="7637" y="29056"/>
                </a:cubicBezTo>
                <a:cubicBezTo>
                  <a:pt x="7690" y="28182"/>
                  <a:pt x="7726" y="27495"/>
                  <a:pt x="7735" y="27120"/>
                </a:cubicBezTo>
                <a:cubicBezTo>
                  <a:pt x="7753" y="26674"/>
                  <a:pt x="7735" y="25809"/>
                  <a:pt x="7699" y="24783"/>
                </a:cubicBezTo>
                <a:close/>
                <a:moveTo>
                  <a:pt x="65258" y="25283"/>
                </a:moveTo>
                <a:cubicBezTo>
                  <a:pt x="65409" y="26576"/>
                  <a:pt x="65579" y="27852"/>
                  <a:pt x="65793" y="29083"/>
                </a:cubicBezTo>
                <a:cubicBezTo>
                  <a:pt x="64597" y="29137"/>
                  <a:pt x="63384" y="29181"/>
                  <a:pt x="62153" y="29208"/>
                </a:cubicBezTo>
                <a:cubicBezTo>
                  <a:pt x="62010" y="27959"/>
                  <a:pt x="61832" y="26746"/>
                  <a:pt x="61698" y="25488"/>
                </a:cubicBezTo>
                <a:cubicBezTo>
                  <a:pt x="62867" y="25417"/>
                  <a:pt x="64053" y="25345"/>
                  <a:pt x="65231" y="25283"/>
                </a:cubicBezTo>
                <a:close/>
                <a:moveTo>
                  <a:pt x="61323" y="25515"/>
                </a:moveTo>
                <a:cubicBezTo>
                  <a:pt x="61350" y="25533"/>
                  <a:pt x="61350" y="25586"/>
                  <a:pt x="61350" y="25613"/>
                </a:cubicBezTo>
                <a:cubicBezTo>
                  <a:pt x="61511" y="26781"/>
                  <a:pt x="61636" y="28013"/>
                  <a:pt x="61796" y="29208"/>
                </a:cubicBezTo>
                <a:cubicBezTo>
                  <a:pt x="60756" y="29193"/>
                  <a:pt x="59693" y="29175"/>
                  <a:pt x="58636" y="29175"/>
                </a:cubicBezTo>
                <a:cubicBezTo>
                  <a:pt x="57817" y="29175"/>
                  <a:pt x="57001" y="29186"/>
                  <a:pt x="56203" y="29217"/>
                </a:cubicBezTo>
                <a:cubicBezTo>
                  <a:pt x="56131" y="28030"/>
                  <a:pt x="56069" y="26844"/>
                  <a:pt x="56051" y="25613"/>
                </a:cubicBezTo>
                <a:lnTo>
                  <a:pt x="56051" y="25613"/>
                </a:lnTo>
                <a:cubicBezTo>
                  <a:pt x="56379" y="25614"/>
                  <a:pt x="56707" y="25615"/>
                  <a:pt x="57035" y="25615"/>
                </a:cubicBezTo>
                <a:cubicBezTo>
                  <a:pt x="58497" y="25615"/>
                  <a:pt x="59946" y="25595"/>
                  <a:pt x="61323" y="25515"/>
                </a:cubicBezTo>
                <a:close/>
                <a:moveTo>
                  <a:pt x="13301" y="25033"/>
                </a:moveTo>
                <a:cubicBezTo>
                  <a:pt x="15023" y="25113"/>
                  <a:pt x="16763" y="25194"/>
                  <a:pt x="18476" y="25274"/>
                </a:cubicBezTo>
                <a:cubicBezTo>
                  <a:pt x="18449" y="25898"/>
                  <a:pt x="18386" y="26496"/>
                  <a:pt x="18333" y="27076"/>
                </a:cubicBezTo>
                <a:cubicBezTo>
                  <a:pt x="18271" y="27816"/>
                  <a:pt x="18199" y="28530"/>
                  <a:pt x="18190" y="29270"/>
                </a:cubicBezTo>
                <a:cubicBezTo>
                  <a:pt x="16576" y="29235"/>
                  <a:pt x="14952" y="29199"/>
                  <a:pt x="13346" y="29163"/>
                </a:cubicBezTo>
                <a:cubicBezTo>
                  <a:pt x="13355" y="29012"/>
                  <a:pt x="13355" y="28851"/>
                  <a:pt x="13355" y="28682"/>
                </a:cubicBezTo>
                <a:cubicBezTo>
                  <a:pt x="13391" y="27299"/>
                  <a:pt x="13426" y="25863"/>
                  <a:pt x="13328" y="25229"/>
                </a:cubicBezTo>
                <a:cubicBezTo>
                  <a:pt x="13319" y="25167"/>
                  <a:pt x="13310" y="25104"/>
                  <a:pt x="13301" y="25033"/>
                </a:cubicBezTo>
                <a:close/>
                <a:moveTo>
                  <a:pt x="55694" y="25622"/>
                </a:moveTo>
                <a:cubicBezTo>
                  <a:pt x="55712" y="26862"/>
                  <a:pt x="55783" y="28048"/>
                  <a:pt x="55855" y="29235"/>
                </a:cubicBezTo>
                <a:cubicBezTo>
                  <a:pt x="54312" y="29306"/>
                  <a:pt x="52670" y="29270"/>
                  <a:pt x="51127" y="29333"/>
                </a:cubicBezTo>
                <a:cubicBezTo>
                  <a:pt x="51100" y="28155"/>
                  <a:pt x="51145" y="26906"/>
                  <a:pt x="51136" y="25738"/>
                </a:cubicBezTo>
                <a:cubicBezTo>
                  <a:pt x="52643" y="25684"/>
                  <a:pt x="54169" y="25657"/>
                  <a:pt x="55694" y="25622"/>
                </a:cubicBezTo>
                <a:close/>
                <a:moveTo>
                  <a:pt x="18859" y="25301"/>
                </a:moveTo>
                <a:cubicBezTo>
                  <a:pt x="20563" y="25381"/>
                  <a:pt x="22240" y="25461"/>
                  <a:pt x="23819" y="25533"/>
                </a:cubicBezTo>
                <a:cubicBezTo>
                  <a:pt x="23802" y="25943"/>
                  <a:pt x="23775" y="26282"/>
                  <a:pt x="23757" y="26514"/>
                </a:cubicBezTo>
                <a:cubicBezTo>
                  <a:pt x="23721" y="26969"/>
                  <a:pt x="23712" y="28066"/>
                  <a:pt x="23712" y="29404"/>
                </a:cubicBezTo>
                <a:cubicBezTo>
                  <a:pt x="22071" y="29369"/>
                  <a:pt x="20331" y="29324"/>
                  <a:pt x="18574" y="29279"/>
                </a:cubicBezTo>
                <a:cubicBezTo>
                  <a:pt x="18583" y="28548"/>
                  <a:pt x="18654" y="27843"/>
                  <a:pt x="18717" y="27112"/>
                </a:cubicBezTo>
                <a:cubicBezTo>
                  <a:pt x="18770" y="26523"/>
                  <a:pt x="18833" y="25925"/>
                  <a:pt x="18859" y="25301"/>
                </a:cubicBezTo>
                <a:close/>
                <a:moveTo>
                  <a:pt x="50779" y="25764"/>
                </a:moveTo>
                <a:lnTo>
                  <a:pt x="50779" y="25764"/>
                </a:lnTo>
                <a:cubicBezTo>
                  <a:pt x="50806" y="26933"/>
                  <a:pt x="50743" y="28155"/>
                  <a:pt x="50779" y="29333"/>
                </a:cubicBezTo>
                <a:cubicBezTo>
                  <a:pt x="49378" y="29404"/>
                  <a:pt x="47906" y="29404"/>
                  <a:pt x="46443" y="29413"/>
                </a:cubicBezTo>
                <a:cubicBezTo>
                  <a:pt x="46399" y="28262"/>
                  <a:pt x="46327" y="27067"/>
                  <a:pt x="46274" y="25961"/>
                </a:cubicBezTo>
                <a:cubicBezTo>
                  <a:pt x="47772" y="25889"/>
                  <a:pt x="49289" y="25845"/>
                  <a:pt x="50779" y="25764"/>
                </a:cubicBezTo>
                <a:close/>
                <a:moveTo>
                  <a:pt x="45890" y="25979"/>
                </a:moveTo>
                <a:cubicBezTo>
                  <a:pt x="45926" y="26014"/>
                  <a:pt x="45926" y="26095"/>
                  <a:pt x="45926" y="26166"/>
                </a:cubicBezTo>
                <a:cubicBezTo>
                  <a:pt x="45979" y="27227"/>
                  <a:pt x="46051" y="28343"/>
                  <a:pt x="46095" y="29422"/>
                </a:cubicBezTo>
                <a:cubicBezTo>
                  <a:pt x="44604" y="29463"/>
                  <a:pt x="43159" y="29549"/>
                  <a:pt x="41627" y="29549"/>
                </a:cubicBezTo>
                <a:cubicBezTo>
                  <a:pt x="41491" y="29549"/>
                  <a:pt x="41353" y="29548"/>
                  <a:pt x="41215" y="29547"/>
                </a:cubicBezTo>
                <a:cubicBezTo>
                  <a:pt x="41215" y="28423"/>
                  <a:pt x="41224" y="27290"/>
                  <a:pt x="41198" y="26193"/>
                </a:cubicBezTo>
                <a:cubicBezTo>
                  <a:pt x="42803" y="26166"/>
                  <a:pt x="44356" y="26077"/>
                  <a:pt x="45890" y="25979"/>
                </a:cubicBezTo>
                <a:close/>
                <a:moveTo>
                  <a:pt x="24203" y="25559"/>
                </a:moveTo>
                <a:cubicBezTo>
                  <a:pt x="26362" y="25657"/>
                  <a:pt x="28333" y="25756"/>
                  <a:pt x="30002" y="25845"/>
                </a:cubicBezTo>
                <a:cubicBezTo>
                  <a:pt x="30011" y="26389"/>
                  <a:pt x="30020" y="26835"/>
                  <a:pt x="30011" y="27112"/>
                </a:cubicBezTo>
                <a:cubicBezTo>
                  <a:pt x="30002" y="27495"/>
                  <a:pt x="29957" y="28218"/>
                  <a:pt x="29904" y="29146"/>
                </a:cubicBezTo>
                <a:cubicBezTo>
                  <a:pt x="29904" y="29288"/>
                  <a:pt x="29895" y="29431"/>
                  <a:pt x="29886" y="29574"/>
                </a:cubicBezTo>
                <a:cubicBezTo>
                  <a:pt x="28209" y="29520"/>
                  <a:pt x="26228" y="29476"/>
                  <a:pt x="24096" y="29413"/>
                </a:cubicBezTo>
                <a:cubicBezTo>
                  <a:pt x="24096" y="28084"/>
                  <a:pt x="24105" y="26996"/>
                  <a:pt x="24141" y="26541"/>
                </a:cubicBezTo>
                <a:cubicBezTo>
                  <a:pt x="24158" y="26309"/>
                  <a:pt x="24185" y="25970"/>
                  <a:pt x="24203" y="25559"/>
                </a:cubicBezTo>
                <a:close/>
                <a:moveTo>
                  <a:pt x="30385" y="25863"/>
                </a:moveTo>
                <a:lnTo>
                  <a:pt x="30385" y="25863"/>
                </a:lnTo>
                <a:cubicBezTo>
                  <a:pt x="33088" y="25996"/>
                  <a:pt x="34908" y="26095"/>
                  <a:pt x="35203" y="26112"/>
                </a:cubicBezTo>
                <a:cubicBezTo>
                  <a:pt x="35185" y="27299"/>
                  <a:pt x="35131" y="28521"/>
                  <a:pt x="35149" y="29716"/>
                </a:cubicBezTo>
                <a:cubicBezTo>
                  <a:pt x="34667" y="29708"/>
                  <a:pt x="32856" y="29654"/>
                  <a:pt x="30269" y="29583"/>
                </a:cubicBezTo>
                <a:cubicBezTo>
                  <a:pt x="30278" y="29440"/>
                  <a:pt x="30287" y="29297"/>
                  <a:pt x="30287" y="29163"/>
                </a:cubicBezTo>
                <a:cubicBezTo>
                  <a:pt x="30341" y="28236"/>
                  <a:pt x="30385" y="27504"/>
                  <a:pt x="30394" y="27120"/>
                </a:cubicBezTo>
                <a:cubicBezTo>
                  <a:pt x="30403" y="26844"/>
                  <a:pt x="30403" y="26407"/>
                  <a:pt x="30385" y="25863"/>
                </a:cubicBezTo>
                <a:close/>
                <a:moveTo>
                  <a:pt x="35568" y="26103"/>
                </a:moveTo>
                <a:cubicBezTo>
                  <a:pt x="36562" y="26207"/>
                  <a:pt x="37648" y="26237"/>
                  <a:pt x="38742" y="26237"/>
                </a:cubicBezTo>
                <a:cubicBezTo>
                  <a:pt x="39446" y="26237"/>
                  <a:pt x="40153" y="26224"/>
                  <a:pt x="40841" y="26210"/>
                </a:cubicBezTo>
                <a:cubicBezTo>
                  <a:pt x="40868" y="27299"/>
                  <a:pt x="40859" y="28432"/>
                  <a:pt x="40868" y="29556"/>
                </a:cubicBezTo>
                <a:cubicBezTo>
                  <a:pt x="39057" y="29592"/>
                  <a:pt x="37335" y="29716"/>
                  <a:pt x="35506" y="29734"/>
                </a:cubicBezTo>
                <a:cubicBezTo>
                  <a:pt x="35479" y="28521"/>
                  <a:pt x="35542" y="27335"/>
                  <a:pt x="35559" y="26130"/>
                </a:cubicBezTo>
                <a:cubicBezTo>
                  <a:pt x="35559" y="26121"/>
                  <a:pt x="35559" y="26103"/>
                  <a:pt x="35568" y="26103"/>
                </a:cubicBezTo>
                <a:close/>
                <a:moveTo>
                  <a:pt x="1356" y="29369"/>
                </a:moveTo>
                <a:cubicBezTo>
                  <a:pt x="2998" y="29377"/>
                  <a:pt x="5014" y="29404"/>
                  <a:pt x="7235" y="29440"/>
                </a:cubicBezTo>
                <a:cubicBezTo>
                  <a:pt x="7155" y="30948"/>
                  <a:pt x="7075" y="32393"/>
                  <a:pt x="7030" y="33597"/>
                </a:cubicBezTo>
                <a:cubicBezTo>
                  <a:pt x="4746" y="33499"/>
                  <a:pt x="2784" y="33410"/>
                  <a:pt x="1374" y="33329"/>
                </a:cubicBezTo>
                <a:cubicBezTo>
                  <a:pt x="1365" y="32000"/>
                  <a:pt x="1356" y="30582"/>
                  <a:pt x="1356" y="29369"/>
                </a:cubicBezTo>
                <a:close/>
                <a:moveTo>
                  <a:pt x="7619" y="29440"/>
                </a:moveTo>
                <a:cubicBezTo>
                  <a:pt x="9314" y="29476"/>
                  <a:pt x="11116" y="29502"/>
                  <a:pt x="12954" y="29547"/>
                </a:cubicBezTo>
                <a:cubicBezTo>
                  <a:pt x="12945" y="30270"/>
                  <a:pt x="12936" y="30894"/>
                  <a:pt x="12971" y="31233"/>
                </a:cubicBezTo>
                <a:cubicBezTo>
                  <a:pt x="13007" y="31599"/>
                  <a:pt x="13007" y="32643"/>
                  <a:pt x="12989" y="33838"/>
                </a:cubicBezTo>
                <a:cubicBezTo>
                  <a:pt x="11027" y="33767"/>
                  <a:pt x="9135" y="33686"/>
                  <a:pt x="7414" y="33615"/>
                </a:cubicBezTo>
                <a:cubicBezTo>
                  <a:pt x="7467" y="32250"/>
                  <a:pt x="7547" y="30680"/>
                  <a:pt x="7619" y="29440"/>
                </a:cubicBezTo>
                <a:close/>
                <a:moveTo>
                  <a:pt x="13337" y="29556"/>
                </a:moveTo>
                <a:cubicBezTo>
                  <a:pt x="14943" y="29583"/>
                  <a:pt x="16576" y="29618"/>
                  <a:pt x="18190" y="29663"/>
                </a:cubicBezTo>
                <a:cubicBezTo>
                  <a:pt x="18190" y="29859"/>
                  <a:pt x="18199" y="30064"/>
                  <a:pt x="18208" y="30278"/>
                </a:cubicBezTo>
                <a:cubicBezTo>
                  <a:pt x="18262" y="31313"/>
                  <a:pt x="18378" y="32518"/>
                  <a:pt x="18485" y="33677"/>
                </a:cubicBezTo>
                <a:cubicBezTo>
                  <a:pt x="18502" y="33802"/>
                  <a:pt x="18511" y="33927"/>
                  <a:pt x="18520" y="34052"/>
                </a:cubicBezTo>
                <a:cubicBezTo>
                  <a:pt x="16799" y="33981"/>
                  <a:pt x="15068" y="33918"/>
                  <a:pt x="13373" y="33856"/>
                </a:cubicBezTo>
                <a:cubicBezTo>
                  <a:pt x="13391" y="32616"/>
                  <a:pt x="13391" y="31581"/>
                  <a:pt x="13355" y="31197"/>
                </a:cubicBezTo>
                <a:cubicBezTo>
                  <a:pt x="13319" y="30876"/>
                  <a:pt x="13328" y="30261"/>
                  <a:pt x="13337" y="29556"/>
                </a:cubicBezTo>
                <a:close/>
                <a:moveTo>
                  <a:pt x="18574" y="29672"/>
                </a:moveTo>
                <a:lnTo>
                  <a:pt x="18574" y="29672"/>
                </a:lnTo>
                <a:cubicBezTo>
                  <a:pt x="20331" y="29708"/>
                  <a:pt x="22071" y="29752"/>
                  <a:pt x="23712" y="29797"/>
                </a:cubicBezTo>
                <a:cubicBezTo>
                  <a:pt x="23712" y="31197"/>
                  <a:pt x="23721" y="32812"/>
                  <a:pt x="23739" y="34239"/>
                </a:cubicBezTo>
                <a:cubicBezTo>
                  <a:pt x="22178" y="34186"/>
                  <a:pt x="20554" y="34123"/>
                  <a:pt x="18913" y="34061"/>
                </a:cubicBezTo>
                <a:cubicBezTo>
                  <a:pt x="18895" y="33918"/>
                  <a:pt x="18886" y="33784"/>
                  <a:pt x="18868" y="33642"/>
                </a:cubicBezTo>
                <a:cubicBezTo>
                  <a:pt x="18761" y="32482"/>
                  <a:pt x="18645" y="31287"/>
                  <a:pt x="18592" y="30261"/>
                </a:cubicBezTo>
                <a:cubicBezTo>
                  <a:pt x="18583" y="30055"/>
                  <a:pt x="18574" y="29859"/>
                  <a:pt x="18574" y="29672"/>
                </a:cubicBezTo>
                <a:close/>
                <a:moveTo>
                  <a:pt x="24096" y="29806"/>
                </a:moveTo>
                <a:cubicBezTo>
                  <a:pt x="26228" y="29859"/>
                  <a:pt x="28191" y="29913"/>
                  <a:pt x="29859" y="29957"/>
                </a:cubicBezTo>
                <a:cubicBezTo>
                  <a:pt x="29770" y="31643"/>
                  <a:pt x="29689" y="33231"/>
                  <a:pt x="29663" y="34445"/>
                </a:cubicBezTo>
                <a:cubicBezTo>
                  <a:pt x="28021" y="34391"/>
                  <a:pt x="26139" y="34320"/>
                  <a:pt x="24123" y="34248"/>
                </a:cubicBezTo>
                <a:cubicBezTo>
                  <a:pt x="24114" y="32830"/>
                  <a:pt x="24096" y="31206"/>
                  <a:pt x="24096" y="29806"/>
                </a:cubicBezTo>
                <a:close/>
                <a:moveTo>
                  <a:pt x="30251" y="29966"/>
                </a:moveTo>
                <a:cubicBezTo>
                  <a:pt x="32981" y="30038"/>
                  <a:pt x="34846" y="30091"/>
                  <a:pt x="35167" y="30100"/>
                </a:cubicBezTo>
                <a:cubicBezTo>
                  <a:pt x="35220" y="31670"/>
                  <a:pt x="35390" y="33160"/>
                  <a:pt x="35497" y="34641"/>
                </a:cubicBezTo>
                <a:cubicBezTo>
                  <a:pt x="35435" y="34641"/>
                  <a:pt x="35336" y="34641"/>
                  <a:pt x="35203" y="34632"/>
                </a:cubicBezTo>
                <a:cubicBezTo>
                  <a:pt x="35113" y="34623"/>
                  <a:pt x="35033" y="34614"/>
                  <a:pt x="34953" y="34605"/>
                </a:cubicBezTo>
                <a:lnTo>
                  <a:pt x="34953" y="34623"/>
                </a:lnTo>
                <a:cubicBezTo>
                  <a:pt x="34070" y="34596"/>
                  <a:pt x="32321" y="34534"/>
                  <a:pt x="30046" y="34453"/>
                </a:cubicBezTo>
                <a:cubicBezTo>
                  <a:pt x="30082" y="33115"/>
                  <a:pt x="30171" y="31385"/>
                  <a:pt x="30251" y="29966"/>
                </a:cubicBezTo>
                <a:close/>
                <a:moveTo>
                  <a:pt x="70485" y="29270"/>
                </a:moveTo>
                <a:cubicBezTo>
                  <a:pt x="70646" y="31064"/>
                  <a:pt x="70887" y="32848"/>
                  <a:pt x="70985" y="34677"/>
                </a:cubicBezTo>
                <a:cubicBezTo>
                  <a:pt x="69727" y="34739"/>
                  <a:pt x="68532" y="34864"/>
                  <a:pt x="67229" y="34882"/>
                </a:cubicBezTo>
                <a:cubicBezTo>
                  <a:pt x="66917" y="33035"/>
                  <a:pt x="66516" y="31278"/>
                  <a:pt x="66212" y="29422"/>
                </a:cubicBezTo>
                <a:cubicBezTo>
                  <a:pt x="67595" y="29333"/>
                  <a:pt x="69013" y="29270"/>
                  <a:pt x="70485" y="29270"/>
                </a:cubicBezTo>
                <a:close/>
                <a:moveTo>
                  <a:pt x="40876" y="29913"/>
                </a:moveTo>
                <a:cubicBezTo>
                  <a:pt x="40903" y="31661"/>
                  <a:pt x="40939" y="33410"/>
                  <a:pt x="41055" y="35078"/>
                </a:cubicBezTo>
                <a:cubicBezTo>
                  <a:pt x="39253" y="35024"/>
                  <a:pt x="37558" y="34855"/>
                  <a:pt x="35863" y="34694"/>
                </a:cubicBezTo>
                <a:cubicBezTo>
                  <a:pt x="35738" y="33169"/>
                  <a:pt x="35577" y="31679"/>
                  <a:pt x="35515" y="30091"/>
                </a:cubicBezTo>
                <a:cubicBezTo>
                  <a:pt x="37344" y="30073"/>
                  <a:pt x="39065" y="29948"/>
                  <a:pt x="40876" y="29913"/>
                </a:cubicBezTo>
                <a:close/>
                <a:moveTo>
                  <a:pt x="65802" y="29431"/>
                </a:moveTo>
                <a:cubicBezTo>
                  <a:pt x="65864" y="29440"/>
                  <a:pt x="65838" y="29440"/>
                  <a:pt x="65855" y="29485"/>
                </a:cubicBezTo>
                <a:cubicBezTo>
                  <a:pt x="65873" y="29538"/>
                  <a:pt x="65900" y="29690"/>
                  <a:pt x="65909" y="29743"/>
                </a:cubicBezTo>
                <a:cubicBezTo>
                  <a:pt x="66212" y="31483"/>
                  <a:pt x="66578" y="33187"/>
                  <a:pt x="66863" y="34900"/>
                </a:cubicBezTo>
                <a:cubicBezTo>
                  <a:pt x="65445" y="34944"/>
                  <a:pt x="64044" y="35016"/>
                  <a:pt x="62662" y="35087"/>
                </a:cubicBezTo>
                <a:cubicBezTo>
                  <a:pt x="62537" y="33213"/>
                  <a:pt x="62394" y="31349"/>
                  <a:pt x="62189" y="29556"/>
                </a:cubicBezTo>
                <a:cubicBezTo>
                  <a:pt x="63090" y="29556"/>
                  <a:pt x="63982" y="29493"/>
                  <a:pt x="64883" y="29476"/>
                </a:cubicBezTo>
                <a:cubicBezTo>
                  <a:pt x="65177" y="29467"/>
                  <a:pt x="65472" y="29467"/>
                  <a:pt x="65766" y="29449"/>
                </a:cubicBezTo>
                <a:cubicBezTo>
                  <a:pt x="65784" y="29440"/>
                  <a:pt x="65784" y="29431"/>
                  <a:pt x="65802" y="29431"/>
                </a:cubicBezTo>
                <a:close/>
                <a:moveTo>
                  <a:pt x="46104" y="29779"/>
                </a:moveTo>
                <a:cubicBezTo>
                  <a:pt x="46176" y="31581"/>
                  <a:pt x="46309" y="33329"/>
                  <a:pt x="46407" y="35114"/>
                </a:cubicBezTo>
                <a:cubicBezTo>
                  <a:pt x="45340" y="35114"/>
                  <a:pt x="44261" y="35143"/>
                  <a:pt x="43193" y="35143"/>
                </a:cubicBezTo>
                <a:cubicBezTo>
                  <a:pt x="42592" y="35143"/>
                  <a:pt x="41994" y="35134"/>
                  <a:pt x="41403" y="35105"/>
                </a:cubicBezTo>
                <a:cubicBezTo>
                  <a:pt x="41296" y="33419"/>
                  <a:pt x="41260" y="31670"/>
                  <a:pt x="41224" y="29913"/>
                </a:cubicBezTo>
                <a:cubicBezTo>
                  <a:pt x="42893" y="29904"/>
                  <a:pt x="44481" y="29823"/>
                  <a:pt x="46104" y="29779"/>
                </a:cubicBezTo>
                <a:close/>
                <a:moveTo>
                  <a:pt x="50779" y="29690"/>
                </a:moveTo>
                <a:cubicBezTo>
                  <a:pt x="50814" y="31536"/>
                  <a:pt x="50913" y="33329"/>
                  <a:pt x="50975" y="35149"/>
                </a:cubicBezTo>
                <a:cubicBezTo>
                  <a:pt x="50780" y="35151"/>
                  <a:pt x="50586" y="35151"/>
                  <a:pt x="50392" y="35151"/>
                </a:cubicBezTo>
                <a:cubicBezTo>
                  <a:pt x="49167" y="35151"/>
                  <a:pt x="47965" y="35129"/>
                  <a:pt x="46755" y="35114"/>
                </a:cubicBezTo>
                <a:cubicBezTo>
                  <a:pt x="46675" y="33321"/>
                  <a:pt x="46515" y="31554"/>
                  <a:pt x="46470" y="29770"/>
                </a:cubicBezTo>
                <a:lnTo>
                  <a:pt x="46470" y="29770"/>
                </a:lnTo>
                <a:cubicBezTo>
                  <a:pt x="46598" y="29771"/>
                  <a:pt x="46726" y="29771"/>
                  <a:pt x="46853" y="29771"/>
                </a:cubicBezTo>
                <a:cubicBezTo>
                  <a:pt x="48189" y="29771"/>
                  <a:pt x="49484" y="29730"/>
                  <a:pt x="50779" y="29690"/>
                </a:cubicBezTo>
                <a:close/>
                <a:moveTo>
                  <a:pt x="55873" y="29592"/>
                </a:moveTo>
                <a:cubicBezTo>
                  <a:pt x="55998" y="31394"/>
                  <a:pt x="55980" y="33338"/>
                  <a:pt x="56007" y="35247"/>
                </a:cubicBezTo>
                <a:cubicBezTo>
                  <a:pt x="54499" y="35167"/>
                  <a:pt x="52929" y="35149"/>
                  <a:pt x="51332" y="35149"/>
                </a:cubicBezTo>
                <a:cubicBezTo>
                  <a:pt x="51252" y="33347"/>
                  <a:pt x="51180" y="31527"/>
                  <a:pt x="51127" y="29681"/>
                </a:cubicBezTo>
                <a:cubicBezTo>
                  <a:pt x="52679" y="29627"/>
                  <a:pt x="54329" y="29654"/>
                  <a:pt x="55873" y="29592"/>
                </a:cubicBezTo>
                <a:close/>
                <a:moveTo>
                  <a:pt x="58533" y="29526"/>
                </a:moveTo>
                <a:cubicBezTo>
                  <a:pt x="59634" y="29526"/>
                  <a:pt x="60745" y="29545"/>
                  <a:pt x="61841" y="29556"/>
                </a:cubicBezTo>
                <a:cubicBezTo>
                  <a:pt x="62037" y="31367"/>
                  <a:pt x="62180" y="33231"/>
                  <a:pt x="62305" y="35114"/>
                </a:cubicBezTo>
                <a:cubicBezTo>
                  <a:pt x="60518" y="35196"/>
                  <a:pt x="58654" y="35248"/>
                  <a:pt x="56799" y="35248"/>
                </a:cubicBezTo>
                <a:cubicBezTo>
                  <a:pt x="56653" y="35248"/>
                  <a:pt x="56508" y="35248"/>
                  <a:pt x="56363" y="35247"/>
                </a:cubicBezTo>
                <a:cubicBezTo>
                  <a:pt x="56346" y="33329"/>
                  <a:pt x="56337" y="31358"/>
                  <a:pt x="56238" y="29565"/>
                </a:cubicBezTo>
                <a:cubicBezTo>
                  <a:pt x="56993" y="29535"/>
                  <a:pt x="57760" y="29526"/>
                  <a:pt x="58533" y="29526"/>
                </a:cubicBezTo>
                <a:close/>
                <a:moveTo>
                  <a:pt x="71012" y="35024"/>
                </a:moveTo>
                <a:cubicBezTo>
                  <a:pt x="71056" y="35961"/>
                  <a:pt x="71074" y="36925"/>
                  <a:pt x="71101" y="37879"/>
                </a:cubicBezTo>
                <a:cubicBezTo>
                  <a:pt x="69959" y="37959"/>
                  <a:pt x="68853" y="38066"/>
                  <a:pt x="67747" y="38174"/>
                </a:cubicBezTo>
                <a:cubicBezTo>
                  <a:pt x="67577" y="37210"/>
                  <a:pt x="67425" y="36238"/>
                  <a:pt x="67292" y="35239"/>
                </a:cubicBezTo>
                <a:cubicBezTo>
                  <a:pt x="68576" y="35212"/>
                  <a:pt x="69763" y="35087"/>
                  <a:pt x="71012" y="35024"/>
                </a:cubicBezTo>
                <a:close/>
                <a:moveTo>
                  <a:pt x="66917" y="35247"/>
                </a:moveTo>
                <a:cubicBezTo>
                  <a:pt x="66926" y="35247"/>
                  <a:pt x="66926" y="35247"/>
                  <a:pt x="66926" y="35256"/>
                </a:cubicBezTo>
                <a:cubicBezTo>
                  <a:pt x="67078" y="36247"/>
                  <a:pt x="67220" y="37246"/>
                  <a:pt x="67390" y="38218"/>
                </a:cubicBezTo>
                <a:cubicBezTo>
                  <a:pt x="65900" y="38361"/>
                  <a:pt x="64428" y="38530"/>
                  <a:pt x="62947" y="38682"/>
                </a:cubicBezTo>
                <a:cubicBezTo>
                  <a:pt x="62858" y="37612"/>
                  <a:pt x="62751" y="36550"/>
                  <a:pt x="62688" y="35444"/>
                </a:cubicBezTo>
                <a:cubicBezTo>
                  <a:pt x="64080" y="35363"/>
                  <a:pt x="65507" y="35310"/>
                  <a:pt x="66917" y="35247"/>
                </a:cubicBezTo>
                <a:close/>
                <a:moveTo>
                  <a:pt x="62314" y="35462"/>
                </a:moveTo>
                <a:cubicBezTo>
                  <a:pt x="62358" y="35479"/>
                  <a:pt x="62332" y="35533"/>
                  <a:pt x="62340" y="35560"/>
                </a:cubicBezTo>
                <a:cubicBezTo>
                  <a:pt x="62385" y="36050"/>
                  <a:pt x="62403" y="36586"/>
                  <a:pt x="62448" y="37094"/>
                </a:cubicBezTo>
                <a:cubicBezTo>
                  <a:pt x="62501" y="37638"/>
                  <a:pt x="62555" y="38182"/>
                  <a:pt x="62599" y="38709"/>
                </a:cubicBezTo>
                <a:cubicBezTo>
                  <a:pt x="60610" y="38869"/>
                  <a:pt x="58495" y="38905"/>
                  <a:pt x="56426" y="38976"/>
                </a:cubicBezTo>
                <a:cubicBezTo>
                  <a:pt x="56417" y="37843"/>
                  <a:pt x="56399" y="36719"/>
                  <a:pt x="56372" y="35613"/>
                </a:cubicBezTo>
                <a:cubicBezTo>
                  <a:pt x="58388" y="35604"/>
                  <a:pt x="60387" y="35560"/>
                  <a:pt x="62314" y="35462"/>
                </a:cubicBezTo>
                <a:close/>
                <a:moveTo>
                  <a:pt x="51368" y="35506"/>
                </a:moveTo>
                <a:cubicBezTo>
                  <a:pt x="52938" y="35515"/>
                  <a:pt x="54517" y="35515"/>
                  <a:pt x="56015" y="35595"/>
                </a:cubicBezTo>
                <a:cubicBezTo>
                  <a:pt x="56042" y="36719"/>
                  <a:pt x="56060" y="37843"/>
                  <a:pt x="56069" y="38976"/>
                </a:cubicBezTo>
                <a:cubicBezTo>
                  <a:pt x="54561" y="38985"/>
                  <a:pt x="53027" y="38968"/>
                  <a:pt x="51573" y="39039"/>
                </a:cubicBezTo>
                <a:cubicBezTo>
                  <a:pt x="51448" y="37915"/>
                  <a:pt x="51403" y="36719"/>
                  <a:pt x="51350" y="35533"/>
                </a:cubicBezTo>
                <a:cubicBezTo>
                  <a:pt x="51350" y="35515"/>
                  <a:pt x="51350" y="35506"/>
                  <a:pt x="51368" y="35506"/>
                </a:cubicBezTo>
                <a:close/>
                <a:moveTo>
                  <a:pt x="46782" y="35462"/>
                </a:moveTo>
                <a:cubicBezTo>
                  <a:pt x="47987" y="35485"/>
                  <a:pt x="49199" y="35508"/>
                  <a:pt x="50424" y="35508"/>
                </a:cubicBezTo>
                <a:cubicBezTo>
                  <a:pt x="50613" y="35508"/>
                  <a:pt x="50803" y="35507"/>
                  <a:pt x="50993" y="35506"/>
                </a:cubicBezTo>
                <a:cubicBezTo>
                  <a:pt x="51046" y="36711"/>
                  <a:pt x="51100" y="37915"/>
                  <a:pt x="51225" y="39048"/>
                </a:cubicBezTo>
                <a:cubicBezTo>
                  <a:pt x="49780" y="39092"/>
                  <a:pt x="48317" y="39119"/>
                  <a:pt x="46836" y="39128"/>
                </a:cubicBezTo>
                <a:cubicBezTo>
                  <a:pt x="46809" y="37924"/>
                  <a:pt x="46836" y="36666"/>
                  <a:pt x="46773" y="35497"/>
                </a:cubicBezTo>
                <a:cubicBezTo>
                  <a:pt x="46764" y="35479"/>
                  <a:pt x="46764" y="35470"/>
                  <a:pt x="46782" y="35462"/>
                </a:cubicBezTo>
                <a:close/>
                <a:moveTo>
                  <a:pt x="41447" y="35453"/>
                </a:moveTo>
                <a:cubicBezTo>
                  <a:pt x="42027" y="35487"/>
                  <a:pt x="42609" y="35499"/>
                  <a:pt x="43195" y="35499"/>
                </a:cubicBezTo>
                <a:cubicBezTo>
                  <a:pt x="44260" y="35499"/>
                  <a:pt x="45334" y="35462"/>
                  <a:pt x="46416" y="35462"/>
                </a:cubicBezTo>
                <a:cubicBezTo>
                  <a:pt x="46479" y="36648"/>
                  <a:pt x="46452" y="37924"/>
                  <a:pt x="46479" y="39137"/>
                </a:cubicBezTo>
                <a:cubicBezTo>
                  <a:pt x="44864" y="39155"/>
                  <a:pt x="43214" y="39146"/>
                  <a:pt x="41590" y="39155"/>
                </a:cubicBezTo>
                <a:cubicBezTo>
                  <a:pt x="41572" y="37897"/>
                  <a:pt x="41528" y="36666"/>
                  <a:pt x="41438" y="35488"/>
                </a:cubicBezTo>
                <a:cubicBezTo>
                  <a:pt x="41430" y="35470"/>
                  <a:pt x="41430" y="35453"/>
                  <a:pt x="41447" y="35453"/>
                </a:cubicBezTo>
                <a:close/>
                <a:moveTo>
                  <a:pt x="35897" y="35053"/>
                </a:moveTo>
                <a:cubicBezTo>
                  <a:pt x="35898" y="35053"/>
                  <a:pt x="35898" y="35055"/>
                  <a:pt x="35898" y="35060"/>
                </a:cubicBezTo>
                <a:cubicBezTo>
                  <a:pt x="37602" y="35212"/>
                  <a:pt x="39297" y="35372"/>
                  <a:pt x="41082" y="35444"/>
                </a:cubicBezTo>
                <a:cubicBezTo>
                  <a:pt x="41171" y="36648"/>
                  <a:pt x="41224" y="37888"/>
                  <a:pt x="41233" y="39173"/>
                </a:cubicBezTo>
                <a:cubicBezTo>
                  <a:pt x="41086" y="39174"/>
                  <a:pt x="40938" y="39175"/>
                  <a:pt x="40791" y="39175"/>
                </a:cubicBezTo>
                <a:cubicBezTo>
                  <a:pt x="39592" y="39175"/>
                  <a:pt x="38411" y="39130"/>
                  <a:pt x="37224" y="39130"/>
                </a:cubicBezTo>
                <a:cubicBezTo>
                  <a:pt x="36851" y="39130"/>
                  <a:pt x="36478" y="39134"/>
                  <a:pt x="36104" y="39146"/>
                </a:cubicBezTo>
                <a:cubicBezTo>
                  <a:pt x="36068" y="37754"/>
                  <a:pt x="35997" y="36398"/>
                  <a:pt x="35890" y="35078"/>
                </a:cubicBezTo>
                <a:cubicBezTo>
                  <a:pt x="35890" y="35065"/>
                  <a:pt x="35894" y="35053"/>
                  <a:pt x="35897" y="35053"/>
                </a:cubicBezTo>
                <a:close/>
                <a:moveTo>
                  <a:pt x="30037" y="34846"/>
                </a:moveTo>
                <a:cubicBezTo>
                  <a:pt x="33097" y="34944"/>
                  <a:pt x="35203" y="35016"/>
                  <a:pt x="35515" y="35024"/>
                </a:cubicBezTo>
                <a:cubicBezTo>
                  <a:pt x="35524" y="35033"/>
                  <a:pt x="35533" y="35033"/>
                  <a:pt x="35542" y="35042"/>
                </a:cubicBezTo>
                <a:cubicBezTo>
                  <a:pt x="35631" y="36372"/>
                  <a:pt x="35729" y="37745"/>
                  <a:pt x="35738" y="39137"/>
                </a:cubicBezTo>
                <a:lnTo>
                  <a:pt x="34596" y="39182"/>
                </a:lnTo>
                <a:cubicBezTo>
                  <a:pt x="34534" y="39191"/>
                  <a:pt x="32803" y="39235"/>
                  <a:pt x="30207" y="39298"/>
                </a:cubicBezTo>
                <a:cubicBezTo>
                  <a:pt x="30216" y="38075"/>
                  <a:pt x="30198" y="36960"/>
                  <a:pt x="30100" y="36559"/>
                </a:cubicBezTo>
                <a:cubicBezTo>
                  <a:pt x="30037" y="36309"/>
                  <a:pt x="30028" y="35667"/>
                  <a:pt x="30037" y="34846"/>
                </a:cubicBezTo>
                <a:close/>
                <a:moveTo>
                  <a:pt x="24123" y="34632"/>
                </a:moveTo>
                <a:lnTo>
                  <a:pt x="24123" y="34632"/>
                </a:lnTo>
                <a:cubicBezTo>
                  <a:pt x="26139" y="34703"/>
                  <a:pt x="28021" y="34775"/>
                  <a:pt x="29654" y="34828"/>
                </a:cubicBezTo>
                <a:cubicBezTo>
                  <a:pt x="29645" y="35720"/>
                  <a:pt x="29663" y="36363"/>
                  <a:pt x="29725" y="36648"/>
                </a:cubicBezTo>
                <a:cubicBezTo>
                  <a:pt x="29814" y="37023"/>
                  <a:pt x="29832" y="38111"/>
                  <a:pt x="29823" y="39307"/>
                </a:cubicBezTo>
                <a:cubicBezTo>
                  <a:pt x="28182" y="39351"/>
                  <a:pt x="26219" y="39405"/>
                  <a:pt x="24141" y="39449"/>
                </a:cubicBezTo>
                <a:cubicBezTo>
                  <a:pt x="24141" y="38646"/>
                  <a:pt x="24141" y="37888"/>
                  <a:pt x="24141" y="37308"/>
                </a:cubicBezTo>
                <a:cubicBezTo>
                  <a:pt x="24141" y="36675"/>
                  <a:pt x="24132" y="35729"/>
                  <a:pt x="24123" y="34632"/>
                </a:cubicBezTo>
                <a:close/>
                <a:moveTo>
                  <a:pt x="18949" y="34445"/>
                </a:moveTo>
                <a:cubicBezTo>
                  <a:pt x="20581" y="34507"/>
                  <a:pt x="22196" y="34569"/>
                  <a:pt x="23739" y="34623"/>
                </a:cubicBezTo>
                <a:cubicBezTo>
                  <a:pt x="23739" y="34623"/>
                  <a:pt x="23739" y="34632"/>
                  <a:pt x="23739" y="34641"/>
                </a:cubicBezTo>
                <a:cubicBezTo>
                  <a:pt x="23748" y="35729"/>
                  <a:pt x="23757" y="36675"/>
                  <a:pt x="23757" y="37308"/>
                </a:cubicBezTo>
                <a:cubicBezTo>
                  <a:pt x="23757" y="37888"/>
                  <a:pt x="23757" y="38646"/>
                  <a:pt x="23757" y="39458"/>
                </a:cubicBezTo>
                <a:cubicBezTo>
                  <a:pt x="22249" y="39503"/>
                  <a:pt x="20697" y="39538"/>
                  <a:pt x="19154" y="39574"/>
                </a:cubicBezTo>
                <a:cubicBezTo>
                  <a:pt x="19163" y="38405"/>
                  <a:pt x="19154" y="37165"/>
                  <a:pt x="19109" y="36425"/>
                </a:cubicBezTo>
                <a:cubicBezTo>
                  <a:pt x="19073" y="35845"/>
                  <a:pt x="19011" y="35167"/>
                  <a:pt x="18949" y="34445"/>
                </a:cubicBezTo>
                <a:close/>
                <a:moveTo>
                  <a:pt x="13373" y="34239"/>
                </a:moveTo>
                <a:cubicBezTo>
                  <a:pt x="15077" y="34302"/>
                  <a:pt x="16825" y="34373"/>
                  <a:pt x="18565" y="34436"/>
                </a:cubicBezTo>
                <a:cubicBezTo>
                  <a:pt x="18627" y="35167"/>
                  <a:pt x="18690" y="35863"/>
                  <a:pt x="18725" y="36452"/>
                </a:cubicBezTo>
                <a:cubicBezTo>
                  <a:pt x="18770" y="37183"/>
                  <a:pt x="18779" y="38414"/>
                  <a:pt x="18770" y="39583"/>
                </a:cubicBezTo>
                <a:cubicBezTo>
                  <a:pt x="16897" y="39628"/>
                  <a:pt x="15050" y="39672"/>
                  <a:pt x="13364" y="39708"/>
                </a:cubicBezTo>
                <a:cubicBezTo>
                  <a:pt x="13364" y="39672"/>
                  <a:pt x="13355" y="39628"/>
                  <a:pt x="13355" y="39592"/>
                </a:cubicBezTo>
                <a:cubicBezTo>
                  <a:pt x="13301" y="38923"/>
                  <a:pt x="13328" y="37058"/>
                  <a:pt x="13355" y="35256"/>
                </a:cubicBezTo>
                <a:cubicBezTo>
                  <a:pt x="13364" y="34908"/>
                  <a:pt x="13364" y="34569"/>
                  <a:pt x="13373" y="34239"/>
                </a:cubicBezTo>
                <a:close/>
                <a:moveTo>
                  <a:pt x="7405" y="33999"/>
                </a:moveTo>
                <a:lnTo>
                  <a:pt x="7405" y="33999"/>
                </a:lnTo>
                <a:cubicBezTo>
                  <a:pt x="9126" y="34070"/>
                  <a:pt x="11027" y="34150"/>
                  <a:pt x="12989" y="34222"/>
                </a:cubicBezTo>
                <a:cubicBezTo>
                  <a:pt x="12980" y="34561"/>
                  <a:pt x="12980" y="34908"/>
                  <a:pt x="12971" y="35247"/>
                </a:cubicBezTo>
                <a:cubicBezTo>
                  <a:pt x="12945" y="37058"/>
                  <a:pt x="12918" y="38932"/>
                  <a:pt x="12971" y="39619"/>
                </a:cubicBezTo>
                <a:cubicBezTo>
                  <a:pt x="12971" y="39654"/>
                  <a:pt x="12980" y="39690"/>
                  <a:pt x="12980" y="39717"/>
                </a:cubicBezTo>
                <a:cubicBezTo>
                  <a:pt x="10786" y="39770"/>
                  <a:pt x="8886" y="39806"/>
                  <a:pt x="7547" y="39833"/>
                </a:cubicBezTo>
                <a:cubicBezTo>
                  <a:pt x="7565" y="38414"/>
                  <a:pt x="7556" y="37023"/>
                  <a:pt x="7440" y="36559"/>
                </a:cubicBezTo>
                <a:cubicBezTo>
                  <a:pt x="7369" y="36229"/>
                  <a:pt x="7369" y="35230"/>
                  <a:pt x="7405" y="33999"/>
                </a:cubicBezTo>
                <a:close/>
                <a:moveTo>
                  <a:pt x="1383" y="33713"/>
                </a:moveTo>
                <a:lnTo>
                  <a:pt x="1383" y="33713"/>
                </a:lnTo>
                <a:cubicBezTo>
                  <a:pt x="2784" y="33793"/>
                  <a:pt x="4746" y="33883"/>
                  <a:pt x="7021" y="33981"/>
                </a:cubicBezTo>
                <a:cubicBezTo>
                  <a:pt x="6976" y="35301"/>
                  <a:pt x="6985" y="36282"/>
                  <a:pt x="7066" y="36648"/>
                </a:cubicBezTo>
                <a:cubicBezTo>
                  <a:pt x="7173" y="37076"/>
                  <a:pt x="7182" y="38441"/>
                  <a:pt x="7164" y="39833"/>
                </a:cubicBezTo>
                <a:cubicBezTo>
                  <a:pt x="6683" y="39843"/>
                  <a:pt x="6294" y="39848"/>
                  <a:pt x="6018" y="39848"/>
                </a:cubicBezTo>
                <a:cubicBezTo>
                  <a:pt x="5824" y="39848"/>
                  <a:pt x="5685" y="39845"/>
                  <a:pt x="5612" y="39842"/>
                </a:cubicBezTo>
                <a:cubicBezTo>
                  <a:pt x="5112" y="39818"/>
                  <a:pt x="4137" y="39810"/>
                  <a:pt x="3055" y="39810"/>
                </a:cubicBezTo>
                <a:cubicBezTo>
                  <a:pt x="2515" y="39810"/>
                  <a:pt x="1948" y="39812"/>
                  <a:pt x="1401" y="39815"/>
                </a:cubicBezTo>
                <a:cubicBezTo>
                  <a:pt x="1401" y="38869"/>
                  <a:pt x="1410" y="37968"/>
                  <a:pt x="1410" y="37308"/>
                </a:cubicBezTo>
                <a:cubicBezTo>
                  <a:pt x="1401" y="36675"/>
                  <a:pt x="1401" y="35729"/>
                  <a:pt x="1392" y="34632"/>
                </a:cubicBezTo>
                <a:cubicBezTo>
                  <a:pt x="1383" y="34338"/>
                  <a:pt x="1383" y="34034"/>
                  <a:pt x="1383" y="33713"/>
                </a:cubicBezTo>
                <a:close/>
                <a:moveTo>
                  <a:pt x="1999" y="1"/>
                </a:moveTo>
                <a:cubicBezTo>
                  <a:pt x="1909" y="919"/>
                  <a:pt x="1731" y="2730"/>
                  <a:pt x="1615" y="3962"/>
                </a:cubicBezTo>
                <a:lnTo>
                  <a:pt x="0" y="3988"/>
                </a:lnTo>
                <a:lnTo>
                  <a:pt x="0" y="4372"/>
                </a:lnTo>
                <a:lnTo>
                  <a:pt x="1579" y="4345"/>
                </a:lnTo>
                <a:lnTo>
                  <a:pt x="1579" y="4345"/>
                </a:lnTo>
                <a:cubicBezTo>
                  <a:pt x="1561" y="4532"/>
                  <a:pt x="1552" y="4693"/>
                  <a:pt x="1544" y="4827"/>
                </a:cubicBezTo>
                <a:cubicBezTo>
                  <a:pt x="1490" y="5487"/>
                  <a:pt x="1517" y="7271"/>
                  <a:pt x="1535" y="9029"/>
                </a:cubicBezTo>
                <a:cubicBezTo>
                  <a:pt x="973" y="9011"/>
                  <a:pt x="473" y="9002"/>
                  <a:pt x="36" y="8993"/>
                </a:cubicBezTo>
                <a:lnTo>
                  <a:pt x="36" y="9377"/>
                </a:lnTo>
                <a:cubicBezTo>
                  <a:pt x="473" y="9385"/>
                  <a:pt x="982" y="9403"/>
                  <a:pt x="1544" y="9412"/>
                </a:cubicBezTo>
                <a:cubicBezTo>
                  <a:pt x="1570" y="11072"/>
                  <a:pt x="1588" y="12722"/>
                  <a:pt x="1544" y="13213"/>
                </a:cubicBezTo>
                <a:cubicBezTo>
                  <a:pt x="1517" y="13436"/>
                  <a:pt x="1517" y="13775"/>
                  <a:pt x="1517" y="14185"/>
                </a:cubicBezTo>
                <a:cubicBezTo>
                  <a:pt x="1008" y="14176"/>
                  <a:pt x="518" y="14176"/>
                  <a:pt x="36" y="14176"/>
                </a:cubicBezTo>
                <a:lnTo>
                  <a:pt x="36" y="14560"/>
                </a:lnTo>
                <a:cubicBezTo>
                  <a:pt x="518" y="14560"/>
                  <a:pt x="1008" y="14569"/>
                  <a:pt x="1517" y="14569"/>
                </a:cubicBezTo>
                <a:cubicBezTo>
                  <a:pt x="1526" y="14943"/>
                  <a:pt x="1535" y="15354"/>
                  <a:pt x="1544" y="15773"/>
                </a:cubicBezTo>
                <a:cubicBezTo>
                  <a:pt x="1570" y="17075"/>
                  <a:pt x="1606" y="18556"/>
                  <a:pt x="1517" y="19163"/>
                </a:cubicBezTo>
                <a:cubicBezTo>
                  <a:pt x="1472" y="19431"/>
                  <a:pt x="1428" y="19912"/>
                  <a:pt x="1383" y="20519"/>
                </a:cubicBezTo>
                <a:cubicBezTo>
                  <a:pt x="910" y="20537"/>
                  <a:pt x="464" y="20555"/>
                  <a:pt x="36" y="20572"/>
                </a:cubicBezTo>
                <a:lnTo>
                  <a:pt x="36" y="20956"/>
                </a:lnTo>
                <a:cubicBezTo>
                  <a:pt x="455" y="20938"/>
                  <a:pt x="892" y="20920"/>
                  <a:pt x="1356" y="20903"/>
                </a:cubicBezTo>
                <a:lnTo>
                  <a:pt x="1356" y="20903"/>
                </a:lnTo>
                <a:cubicBezTo>
                  <a:pt x="1285" y="21875"/>
                  <a:pt x="1222" y="23070"/>
                  <a:pt x="1160" y="24132"/>
                </a:cubicBezTo>
                <a:cubicBezTo>
                  <a:pt x="776" y="24123"/>
                  <a:pt x="393" y="24105"/>
                  <a:pt x="36" y="24096"/>
                </a:cubicBezTo>
                <a:lnTo>
                  <a:pt x="36" y="24480"/>
                </a:lnTo>
                <a:cubicBezTo>
                  <a:pt x="384" y="24489"/>
                  <a:pt x="758" y="24507"/>
                  <a:pt x="1142" y="24516"/>
                </a:cubicBezTo>
                <a:cubicBezTo>
                  <a:pt x="1097" y="25381"/>
                  <a:pt x="1053" y="26103"/>
                  <a:pt x="1026" y="26514"/>
                </a:cubicBezTo>
                <a:cubicBezTo>
                  <a:pt x="990" y="26924"/>
                  <a:pt x="982" y="27843"/>
                  <a:pt x="973" y="28985"/>
                </a:cubicBezTo>
                <a:lnTo>
                  <a:pt x="36" y="28985"/>
                </a:lnTo>
                <a:lnTo>
                  <a:pt x="36" y="29369"/>
                </a:lnTo>
                <a:lnTo>
                  <a:pt x="973" y="29369"/>
                </a:lnTo>
                <a:cubicBezTo>
                  <a:pt x="973" y="30573"/>
                  <a:pt x="982" y="31982"/>
                  <a:pt x="990" y="33312"/>
                </a:cubicBezTo>
                <a:cubicBezTo>
                  <a:pt x="625" y="33285"/>
                  <a:pt x="304" y="33267"/>
                  <a:pt x="36" y="33249"/>
                </a:cubicBezTo>
                <a:lnTo>
                  <a:pt x="36" y="33633"/>
                </a:lnTo>
                <a:cubicBezTo>
                  <a:pt x="304" y="33651"/>
                  <a:pt x="625" y="33668"/>
                  <a:pt x="999" y="33695"/>
                </a:cubicBezTo>
                <a:cubicBezTo>
                  <a:pt x="999" y="34016"/>
                  <a:pt x="999" y="34338"/>
                  <a:pt x="999" y="34641"/>
                </a:cubicBezTo>
                <a:cubicBezTo>
                  <a:pt x="1008" y="35729"/>
                  <a:pt x="1017" y="36675"/>
                  <a:pt x="1017" y="37308"/>
                </a:cubicBezTo>
                <a:cubicBezTo>
                  <a:pt x="1026" y="37977"/>
                  <a:pt x="1017" y="38869"/>
                  <a:pt x="1017" y="39824"/>
                </a:cubicBezTo>
                <a:lnTo>
                  <a:pt x="36" y="39824"/>
                </a:lnTo>
                <a:lnTo>
                  <a:pt x="36" y="40208"/>
                </a:lnTo>
                <a:lnTo>
                  <a:pt x="1008" y="40208"/>
                </a:lnTo>
                <a:cubicBezTo>
                  <a:pt x="1008" y="40671"/>
                  <a:pt x="1008" y="41144"/>
                  <a:pt x="999" y="41599"/>
                </a:cubicBezTo>
                <a:lnTo>
                  <a:pt x="1383" y="41599"/>
                </a:lnTo>
                <a:cubicBezTo>
                  <a:pt x="1392" y="41144"/>
                  <a:pt x="1392" y="40671"/>
                  <a:pt x="1401" y="40199"/>
                </a:cubicBezTo>
                <a:cubicBezTo>
                  <a:pt x="1948" y="40196"/>
                  <a:pt x="2514" y="40194"/>
                  <a:pt x="3053" y="40194"/>
                </a:cubicBezTo>
                <a:cubicBezTo>
                  <a:pt x="4131" y="40194"/>
                  <a:pt x="5100" y="40202"/>
                  <a:pt x="5594" y="40225"/>
                </a:cubicBezTo>
                <a:cubicBezTo>
                  <a:pt x="5671" y="40229"/>
                  <a:pt x="5812" y="40231"/>
                  <a:pt x="6008" y="40231"/>
                </a:cubicBezTo>
                <a:cubicBezTo>
                  <a:pt x="6285" y="40231"/>
                  <a:pt x="6674" y="40227"/>
                  <a:pt x="7155" y="40216"/>
                </a:cubicBezTo>
                <a:lnTo>
                  <a:pt x="7155" y="40216"/>
                </a:lnTo>
                <a:cubicBezTo>
                  <a:pt x="7155" y="40698"/>
                  <a:pt x="7137" y="41171"/>
                  <a:pt x="7128" y="41599"/>
                </a:cubicBezTo>
                <a:lnTo>
                  <a:pt x="7512" y="41599"/>
                </a:lnTo>
                <a:cubicBezTo>
                  <a:pt x="7521" y="41171"/>
                  <a:pt x="7538" y="40698"/>
                  <a:pt x="7547" y="40216"/>
                </a:cubicBezTo>
                <a:cubicBezTo>
                  <a:pt x="8886" y="40190"/>
                  <a:pt x="10804" y="40154"/>
                  <a:pt x="13016" y="40100"/>
                </a:cubicBezTo>
                <a:cubicBezTo>
                  <a:pt x="13052" y="40520"/>
                  <a:pt x="13096" y="41046"/>
                  <a:pt x="13150" y="41599"/>
                </a:cubicBezTo>
                <a:lnTo>
                  <a:pt x="13533" y="41599"/>
                </a:lnTo>
                <a:cubicBezTo>
                  <a:pt x="13489" y="41046"/>
                  <a:pt x="13435" y="40520"/>
                  <a:pt x="13400" y="40092"/>
                </a:cubicBezTo>
                <a:cubicBezTo>
                  <a:pt x="15077" y="40056"/>
                  <a:pt x="16906" y="40011"/>
                  <a:pt x="18761" y="39967"/>
                </a:cubicBezTo>
                <a:lnTo>
                  <a:pt x="18761" y="39967"/>
                </a:lnTo>
                <a:cubicBezTo>
                  <a:pt x="18761" y="40591"/>
                  <a:pt x="18752" y="41171"/>
                  <a:pt x="18743" y="41626"/>
                </a:cubicBezTo>
                <a:lnTo>
                  <a:pt x="19127" y="41626"/>
                </a:lnTo>
                <a:cubicBezTo>
                  <a:pt x="19136" y="41171"/>
                  <a:pt x="19145" y="40582"/>
                  <a:pt x="19154" y="39958"/>
                </a:cubicBezTo>
                <a:cubicBezTo>
                  <a:pt x="20697" y="39922"/>
                  <a:pt x="22249" y="39886"/>
                  <a:pt x="23748" y="39851"/>
                </a:cubicBezTo>
                <a:lnTo>
                  <a:pt x="23748" y="39851"/>
                </a:lnTo>
                <a:cubicBezTo>
                  <a:pt x="23748" y="40439"/>
                  <a:pt x="23748" y="41046"/>
                  <a:pt x="23739" y="41626"/>
                </a:cubicBezTo>
                <a:lnTo>
                  <a:pt x="24123" y="41626"/>
                </a:lnTo>
                <a:cubicBezTo>
                  <a:pt x="24132" y="41037"/>
                  <a:pt x="24132" y="40431"/>
                  <a:pt x="24132" y="39842"/>
                </a:cubicBezTo>
                <a:cubicBezTo>
                  <a:pt x="26210" y="39788"/>
                  <a:pt x="28173" y="39735"/>
                  <a:pt x="29823" y="39690"/>
                </a:cubicBezTo>
                <a:lnTo>
                  <a:pt x="29823" y="39690"/>
                </a:lnTo>
                <a:cubicBezTo>
                  <a:pt x="29814" y="40350"/>
                  <a:pt x="29796" y="41028"/>
                  <a:pt x="29788" y="41626"/>
                </a:cubicBezTo>
                <a:lnTo>
                  <a:pt x="30171" y="41626"/>
                </a:lnTo>
                <a:cubicBezTo>
                  <a:pt x="30189" y="41028"/>
                  <a:pt x="30198" y="40350"/>
                  <a:pt x="30207" y="39681"/>
                </a:cubicBezTo>
                <a:cubicBezTo>
                  <a:pt x="32651" y="39619"/>
                  <a:pt x="34346" y="39574"/>
                  <a:pt x="34614" y="39565"/>
                </a:cubicBezTo>
                <a:lnTo>
                  <a:pt x="35711" y="39521"/>
                </a:lnTo>
                <a:lnTo>
                  <a:pt x="35756" y="39521"/>
                </a:lnTo>
                <a:cubicBezTo>
                  <a:pt x="35765" y="40199"/>
                  <a:pt x="35783" y="40859"/>
                  <a:pt x="35774" y="41546"/>
                </a:cubicBezTo>
                <a:lnTo>
                  <a:pt x="36139" y="41546"/>
                </a:lnTo>
                <a:cubicBezTo>
                  <a:pt x="36122" y="40877"/>
                  <a:pt x="36130" y="40172"/>
                  <a:pt x="36113" y="39503"/>
                </a:cubicBezTo>
                <a:cubicBezTo>
                  <a:pt x="36511" y="39488"/>
                  <a:pt x="36908" y="39483"/>
                  <a:pt x="37304" y="39483"/>
                </a:cubicBezTo>
                <a:cubicBezTo>
                  <a:pt x="38414" y="39483"/>
                  <a:pt x="39520" y="39525"/>
                  <a:pt x="40651" y="39525"/>
                </a:cubicBezTo>
                <a:cubicBezTo>
                  <a:pt x="40850" y="39525"/>
                  <a:pt x="41050" y="39524"/>
                  <a:pt x="41251" y="39521"/>
                </a:cubicBezTo>
                <a:cubicBezTo>
                  <a:pt x="41260" y="40234"/>
                  <a:pt x="41340" y="40868"/>
                  <a:pt x="41385" y="41546"/>
                </a:cubicBezTo>
                <a:lnTo>
                  <a:pt x="41742" y="41546"/>
                </a:lnTo>
                <a:cubicBezTo>
                  <a:pt x="41679" y="40886"/>
                  <a:pt x="41617" y="40216"/>
                  <a:pt x="41599" y="39512"/>
                </a:cubicBezTo>
                <a:cubicBezTo>
                  <a:pt x="42411" y="39503"/>
                  <a:pt x="43229" y="39503"/>
                  <a:pt x="44047" y="39503"/>
                </a:cubicBezTo>
                <a:cubicBezTo>
                  <a:pt x="44864" y="39503"/>
                  <a:pt x="45680" y="39503"/>
                  <a:pt x="46488" y="39494"/>
                </a:cubicBezTo>
                <a:cubicBezTo>
                  <a:pt x="46515" y="40199"/>
                  <a:pt x="46568" y="40859"/>
                  <a:pt x="46613" y="41546"/>
                </a:cubicBezTo>
                <a:lnTo>
                  <a:pt x="46970" y="41546"/>
                </a:lnTo>
                <a:cubicBezTo>
                  <a:pt x="46925" y="40859"/>
                  <a:pt x="46862" y="40190"/>
                  <a:pt x="46845" y="39485"/>
                </a:cubicBezTo>
                <a:cubicBezTo>
                  <a:pt x="48334" y="39476"/>
                  <a:pt x="49806" y="39440"/>
                  <a:pt x="51261" y="39396"/>
                </a:cubicBezTo>
                <a:cubicBezTo>
                  <a:pt x="51359" y="40109"/>
                  <a:pt x="51448" y="40832"/>
                  <a:pt x="51546" y="41546"/>
                </a:cubicBezTo>
                <a:lnTo>
                  <a:pt x="51894" y="41546"/>
                </a:lnTo>
                <a:cubicBezTo>
                  <a:pt x="51805" y="40823"/>
                  <a:pt x="51716" y="40100"/>
                  <a:pt x="51617" y="39387"/>
                </a:cubicBezTo>
                <a:cubicBezTo>
                  <a:pt x="53054" y="39324"/>
                  <a:pt x="54579" y="39342"/>
                  <a:pt x="56069" y="39324"/>
                </a:cubicBezTo>
                <a:lnTo>
                  <a:pt x="56069" y="39324"/>
                </a:lnTo>
                <a:cubicBezTo>
                  <a:pt x="56069" y="40074"/>
                  <a:pt x="56060" y="40832"/>
                  <a:pt x="56087" y="41546"/>
                </a:cubicBezTo>
                <a:lnTo>
                  <a:pt x="56444" y="41546"/>
                </a:lnTo>
                <a:cubicBezTo>
                  <a:pt x="56417" y="40823"/>
                  <a:pt x="56426" y="40074"/>
                  <a:pt x="56426" y="39324"/>
                </a:cubicBezTo>
                <a:cubicBezTo>
                  <a:pt x="57987" y="39271"/>
                  <a:pt x="59575" y="39244"/>
                  <a:pt x="61127" y="39173"/>
                </a:cubicBezTo>
                <a:cubicBezTo>
                  <a:pt x="61636" y="39146"/>
                  <a:pt x="62135" y="39092"/>
                  <a:pt x="62626" y="39075"/>
                </a:cubicBezTo>
                <a:cubicBezTo>
                  <a:pt x="62679" y="39886"/>
                  <a:pt x="62733" y="40698"/>
                  <a:pt x="62742" y="41546"/>
                </a:cubicBezTo>
                <a:lnTo>
                  <a:pt x="63099" y="41546"/>
                </a:lnTo>
                <a:cubicBezTo>
                  <a:pt x="63090" y="40680"/>
                  <a:pt x="63027" y="39824"/>
                  <a:pt x="62983" y="39039"/>
                </a:cubicBezTo>
                <a:cubicBezTo>
                  <a:pt x="64464" y="38878"/>
                  <a:pt x="65980" y="38700"/>
                  <a:pt x="67452" y="38566"/>
                </a:cubicBezTo>
                <a:cubicBezTo>
                  <a:pt x="67613" y="39601"/>
                  <a:pt x="67836" y="40582"/>
                  <a:pt x="68068" y="41546"/>
                </a:cubicBezTo>
                <a:lnTo>
                  <a:pt x="68434" y="41546"/>
                </a:lnTo>
                <a:cubicBezTo>
                  <a:pt x="68193" y="40573"/>
                  <a:pt x="67970" y="39583"/>
                  <a:pt x="67809" y="38530"/>
                </a:cubicBezTo>
                <a:cubicBezTo>
                  <a:pt x="68880" y="38414"/>
                  <a:pt x="70004" y="38298"/>
                  <a:pt x="71101" y="38245"/>
                </a:cubicBezTo>
                <a:cubicBezTo>
                  <a:pt x="71110" y="39324"/>
                  <a:pt x="71119" y="40466"/>
                  <a:pt x="71101" y="41546"/>
                </a:cubicBezTo>
                <a:lnTo>
                  <a:pt x="71449" y="41546"/>
                </a:lnTo>
                <a:cubicBezTo>
                  <a:pt x="71476" y="40466"/>
                  <a:pt x="71449" y="39280"/>
                  <a:pt x="71458" y="38218"/>
                </a:cubicBezTo>
                <a:cubicBezTo>
                  <a:pt x="72234" y="38182"/>
                  <a:pt x="73010" y="38147"/>
                  <a:pt x="73795" y="38129"/>
                </a:cubicBezTo>
                <a:lnTo>
                  <a:pt x="73795" y="37781"/>
                </a:lnTo>
                <a:cubicBezTo>
                  <a:pt x="73010" y="37790"/>
                  <a:pt x="72207" y="37843"/>
                  <a:pt x="71449" y="37852"/>
                </a:cubicBezTo>
                <a:cubicBezTo>
                  <a:pt x="71431" y="36889"/>
                  <a:pt x="71413" y="35934"/>
                  <a:pt x="71369" y="34998"/>
                </a:cubicBezTo>
                <a:cubicBezTo>
                  <a:pt x="72198" y="34962"/>
                  <a:pt x="73001" y="34908"/>
                  <a:pt x="73795" y="34846"/>
                </a:cubicBezTo>
                <a:lnTo>
                  <a:pt x="73795" y="34489"/>
                </a:lnTo>
                <a:cubicBezTo>
                  <a:pt x="72992" y="34543"/>
                  <a:pt x="72163" y="34623"/>
                  <a:pt x="71351" y="34632"/>
                </a:cubicBezTo>
                <a:cubicBezTo>
                  <a:pt x="71217" y="32803"/>
                  <a:pt x="71012" y="31055"/>
                  <a:pt x="70833" y="29270"/>
                </a:cubicBezTo>
                <a:cubicBezTo>
                  <a:pt x="71375" y="29266"/>
                  <a:pt x="71922" y="29258"/>
                  <a:pt x="72464" y="29258"/>
                </a:cubicBezTo>
                <a:cubicBezTo>
                  <a:pt x="72913" y="29258"/>
                  <a:pt x="73359" y="29263"/>
                  <a:pt x="73795" y="29279"/>
                </a:cubicBezTo>
                <a:lnTo>
                  <a:pt x="73795" y="28922"/>
                </a:lnTo>
                <a:cubicBezTo>
                  <a:pt x="73265" y="28908"/>
                  <a:pt x="72710" y="28901"/>
                  <a:pt x="72155" y="28901"/>
                </a:cubicBezTo>
                <a:cubicBezTo>
                  <a:pt x="71701" y="28901"/>
                  <a:pt x="71248" y="28906"/>
                  <a:pt x="70807" y="28914"/>
                </a:cubicBezTo>
                <a:cubicBezTo>
                  <a:pt x="70699" y="27718"/>
                  <a:pt x="70655" y="26451"/>
                  <a:pt x="70619" y="25176"/>
                </a:cubicBezTo>
                <a:cubicBezTo>
                  <a:pt x="71690" y="25176"/>
                  <a:pt x="72733" y="25158"/>
                  <a:pt x="73795" y="25158"/>
                </a:cubicBezTo>
                <a:lnTo>
                  <a:pt x="73795" y="24801"/>
                </a:lnTo>
                <a:cubicBezTo>
                  <a:pt x="72733" y="24810"/>
                  <a:pt x="71672" y="24819"/>
                  <a:pt x="70610" y="24828"/>
                </a:cubicBezTo>
                <a:cubicBezTo>
                  <a:pt x="70592" y="22936"/>
                  <a:pt x="70566" y="20983"/>
                  <a:pt x="70637" y="19136"/>
                </a:cubicBezTo>
                <a:cubicBezTo>
                  <a:pt x="71401" y="19009"/>
                  <a:pt x="72233" y="18909"/>
                  <a:pt x="73105" y="18909"/>
                </a:cubicBezTo>
                <a:cubicBezTo>
                  <a:pt x="73333" y="18909"/>
                  <a:pt x="73563" y="18916"/>
                  <a:pt x="73795" y="18931"/>
                </a:cubicBezTo>
                <a:lnTo>
                  <a:pt x="73795" y="18574"/>
                </a:lnTo>
                <a:cubicBezTo>
                  <a:pt x="73582" y="18560"/>
                  <a:pt x="73368" y="18554"/>
                  <a:pt x="73157" y="18554"/>
                </a:cubicBezTo>
                <a:cubicBezTo>
                  <a:pt x="72263" y="18554"/>
                  <a:pt x="71394" y="18664"/>
                  <a:pt x="70637" y="18779"/>
                </a:cubicBezTo>
                <a:cubicBezTo>
                  <a:pt x="70673" y="16870"/>
                  <a:pt x="70798" y="15068"/>
                  <a:pt x="70860" y="13204"/>
                </a:cubicBezTo>
                <a:cubicBezTo>
                  <a:pt x="71217" y="13177"/>
                  <a:pt x="71582" y="13168"/>
                  <a:pt x="71952" y="13168"/>
                </a:cubicBezTo>
                <a:cubicBezTo>
                  <a:pt x="72562" y="13168"/>
                  <a:pt x="73184" y="13193"/>
                  <a:pt x="73795" y="13204"/>
                </a:cubicBezTo>
                <a:lnTo>
                  <a:pt x="73795" y="12847"/>
                </a:lnTo>
                <a:cubicBezTo>
                  <a:pt x="73171" y="12841"/>
                  <a:pt x="72521" y="12809"/>
                  <a:pt x="71886" y="12809"/>
                </a:cubicBezTo>
                <a:cubicBezTo>
                  <a:pt x="71540" y="12809"/>
                  <a:pt x="71199" y="12819"/>
                  <a:pt x="70869" y="12847"/>
                </a:cubicBezTo>
                <a:cubicBezTo>
                  <a:pt x="70914" y="11446"/>
                  <a:pt x="70896" y="9974"/>
                  <a:pt x="70931" y="8565"/>
                </a:cubicBezTo>
                <a:cubicBezTo>
                  <a:pt x="71913" y="8556"/>
                  <a:pt x="72832" y="8484"/>
                  <a:pt x="73795" y="8467"/>
                </a:cubicBezTo>
                <a:lnTo>
                  <a:pt x="73795" y="8119"/>
                </a:lnTo>
                <a:cubicBezTo>
                  <a:pt x="72823" y="8137"/>
                  <a:pt x="71904" y="8199"/>
                  <a:pt x="70923" y="8208"/>
                </a:cubicBezTo>
                <a:cubicBezTo>
                  <a:pt x="70931" y="6825"/>
                  <a:pt x="70931" y="5442"/>
                  <a:pt x="70940" y="4086"/>
                </a:cubicBezTo>
                <a:cubicBezTo>
                  <a:pt x="71850" y="4015"/>
                  <a:pt x="72805" y="3979"/>
                  <a:pt x="73795" y="3979"/>
                </a:cubicBezTo>
                <a:lnTo>
                  <a:pt x="73795" y="3623"/>
                </a:lnTo>
                <a:cubicBezTo>
                  <a:pt x="73730" y="3622"/>
                  <a:pt x="73666" y="3622"/>
                  <a:pt x="73601" y="3622"/>
                </a:cubicBezTo>
                <a:cubicBezTo>
                  <a:pt x="72670" y="3622"/>
                  <a:pt x="71765" y="3680"/>
                  <a:pt x="70923" y="3730"/>
                </a:cubicBezTo>
                <a:cubicBezTo>
                  <a:pt x="70896" y="2463"/>
                  <a:pt x="70851" y="1205"/>
                  <a:pt x="70735" y="27"/>
                </a:cubicBezTo>
                <a:lnTo>
                  <a:pt x="70378" y="27"/>
                </a:lnTo>
                <a:cubicBezTo>
                  <a:pt x="70494" y="1205"/>
                  <a:pt x="70557" y="2498"/>
                  <a:pt x="70557" y="3747"/>
                </a:cubicBezTo>
                <a:cubicBezTo>
                  <a:pt x="69601" y="3791"/>
                  <a:pt x="68592" y="3814"/>
                  <a:pt x="67585" y="3814"/>
                </a:cubicBezTo>
                <a:cubicBezTo>
                  <a:pt x="66741" y="3814"/>
                  <a:pt x="65898" y="3798"/>
                  <a:pt x="65088" y="3765"/>
                </a:cubicBezTo>
                <a:cubicBezTo>
                  <a:pt x="65124" y="2490"/>
                  <a:pt x="65240" y="1285"/>
                  <a:pt x="65302" y="27"/>
                </a:cubicBezTo>
                <a:lnTo>
                  <a:pt x="64954" y="27"/>
                </a:lnTo>
                <a:cubicBezTo>
                  <a:pt x="64874" y="1276"/>
                  <a:pt x="64785" y="2507"/>
                  <a:pt x="64722" y="3765"/>
                </a:cubicBezTo>
                <a:cubicBezTo>
                  <a:pt x="64644" y="3766"/>
                  <a:pt x="64565" y="3766"/>
                  <a:pt x="64487" y="3766"/>
                </a:cubicBezTo>
                <a:cubicBezTo>
                  <a:pt x="63208" y="3766"/>
                  <a:pt x="61988" y="3700"/>
                  <a:pt x="60753" y="3649"/>
                </a:cubicBezTo>
                <a:cubicBezTo>
                  <a:pt x="60753" y="2409"/>
                  <a:pt x="60672" y="1250"/>
                  <a:pt x="60637" y="45"/>
                </a:cubicBezTo>
                <a:cubicBezTo>
                  <a:pt x="60628" y="45"/>
                  <a:pt x="60619" y="36"/>
                  <a:pt x="60628" y="27"/>
                </a:cubicBezTo>
                <a:lnTo>
                  <a:pt x="60271" y="27"/>
                </a:lnTo>
                <a:cubicBezTo>
                  <a:pt x="60324" y="1214"/>
                  <a:pt x="60405" y="2427"/>
                  <a:pt x="60387" y="3649"/>
                </a:cubicBezTo>
                <a:cubicBezTo>
                  <a:pt x="59823" y="3626"/>
                  <a:pt x="59255" y="3616"/>
                  <a:pt x="58685" y="3616"/>
                </a:cubicBezTo>
                <a:cubicBezTo>
                  <a:pt x="57740" y="3616"/>
                  <a:pt x="56793" y="3643"/>
                  <a:pt x="55864" y="3676"/>
                </a:cubicBezTo>
                <a:cubicBezTo>
                  <a:pt x="55855" y="2454"/>
                  <a:pt x="55864" y="1241"/>
                  <a:pt x="55873" y="27"/>
                </a:cubicBezTo>
                <a:lnTo>
                  <a:pt x="55516" y="27"/>
                </a:lnTo>
                <a:cubicBezTo>
                  <a:pt x="55498" y="1241"/>
                  <a:pt x="55525" y="2490"/>
                  <a:pt x="55498" y="3694"/>
                </a:cubicBezTo>
                <a:cubicBezTo>
                  <a:pt x="54854" y="3721"/>
                  <a:pt x="54193" y="3735"/>
                  <a:pt x="53531" y="3735"/>
                </a:cubicBezTo>
                <a:cubicBezTo>
                  <a:pt x="52681" y="3735"/>
                  <a:pt x="51829" y="3712"/>
                  <a:pt x="51011" y="3667"/>
                </a:cubicBezTo>
                <a:cubicBezTo>
                  <a:pt x="50975" y="2400"/>
                  <a:pt x="50904" y="1169"/>
                  <a:pt x="50743" y="27"/>
                </a:cubicBezTo>
                <a:lnTo>
                  <a:pt x="50377" y="27"/>
                </a:lnTo>
                <a:cubicBezTo>
                  <a:pt x="50556" y="1160"/>
                  <a:pt x="50609" y="2409"/>
                  <a:pt x="50663" y="3667"/>
                </a:cubicBezTo>
                <a:cubicBezTo>
                  <a:pt x="49012" y="3533"/>
                  <a:pt x="47255" y="3507"/>
                  <a:pt x="45578" y="3417"/>
                </a:cubicBezTo>
                <a:cubicBezTo>
                  <a:pt x="45578" y="2258"/>
                  <a:pt x="45614" y="1142"/>
                  <a:pt x="45658" y="27"/>
                </a:cubicBezTo>
                <a:lnTo>
                  <a:pt x="45301" y="27"/>
                </a:lnTo>
                <a:cubicBezTo>
                  <a:pt x="45257" y="1142"/>
                  <a:pt x="45221" y="2258"/>
                  <a:pt x="45221" y="3417"/>
                </a:cubicBezTo>
                <a:cubicBezTo>
                  <a:pt x="44892" y="3397"/>
                  <a:pt x="44565" y="3389"/>
                  <a:pt x="44238" y="3389"/>
                </a:cubicBezTo>
                <a:cubicBezTo>
                  <a:pt x="43178" y="3389"/>
                  <a:pt x="42127" y="3471"/>
                  <a:pt x="41087" y="3471"/>
                </a:cubicBezTo>
                <a:cubicBezTo>
                  <a:pt x="41046" y="3471"/>
                  <a:pt x="41006" y="3471"/>
                  <a:pt x="40966" y="3471"/>
                </a:cubicBezTo>
                <a:cubicBezTo>
                  <a:pt x="40975" y="2302"/>
                  <a:pt x="41046" y="1196"/>
                  <a:pt x="41064" y="27"/>
                </a:cubicBezTo>
                <a:lnTo>
                  <a:pt x="40716" y="27"/>
                </a:lnTo>
                <a:cubicBezTo>
                  <a:pt x="40680" y="1187"/>
                  <a:pt x="40627" y="2311"/>
                  <a:pt x="40618" y="3489"/>
                </a:cubicBezTo>
                <a:cubicBezTo>
                  <a:pt x="38941" y="3515"/>
                  <a:pt x="37156" y="3498"/>
                  <a:pt x="35559" y="3569"/>
                </a:cubicBezTo>
                <a:cubicBezTo>
                  <a:pt x="35479" y="2374"/>
                  <a:pt x="35568" y="1187"/>
                  <a:pt x="35622" y="27"/>
                </a:cubicBezTo>
                <a:lnTo>
                  <a:pt x="35265" y="27"/>
                </a:lnTo>
                <a:cubicBezTo>
                  <a:pt x="35212" y="1160"/>
                  <a:pt x="35131" y="2347"/>
                  <a:pt x="35203" y="3524"/>
                </a:cubicBezTo>
                <a:lnTo>
                  <a:pt x="30394" y="3587"/>
                </a:lnTo>
                <a:cubicBezTo>
                  <a:pt x="30394" y="1847"/>
                  <a:pt x="30350" y="54"/>
                  <a:pt x="30350" y="27"/>
                </a:cubicBezTo>
                <a:lnTo>
                  <a:pt x="29966" y="36"/>
                </a:lnTo>
                <a:cubicBezTo>
                  <a:pt x="29966" y="63"/>
                  <a:pt x="30011" y="1856"/>
                  <a:pt x="30011" y="3587"/>
                </a:cubicBezTo>
                <a:lnTo>
                  <a:pt x="24765" y="3658"/>
                </a:lnTo>
                <a:cubicBezTo>
                  <a:pt x="24881" y="2436"/>
                  <a:pt x="25042" y="830"/>
                  <a:pt x="25122" y="1"/>
                </a:cubicBezTo>
                <a:lnTo>
                  <a:pt x="24738" y="1"/>
                </a:lnTo>
                <a:cubicBezTo>
                  <a:pt x="24649" y="848"/>
                  <a:pt x="24488" y="2454"/>
                  <a:pt x="24381" y="3667"/>
                </a:cubicBezTo>
                <a:lnTo>
                  <a:pt x="18975" y="3739"/>
                </a:lnTo>
                <a:cubicBezTo>
                  <a:pt x="18975" y="2454"/>
                  <a:pt x="18931" y="964"/>
                  <a:pt x="18904" y="1"/>
                </a:cubicBezTo>
                <a:lnTo>
                  <a:pt x="18520" y="1"/>
                </a:lnTo>
                <a:cubicBezTo>
                  <a:pt x="18547" y="964"/>
                  <a:pt x="18592" y="2472"/>
                  <a:pt x="18592" y="3739"/>
                </a:cubicBezTo>
                <a:lnTo>
                  <a:pt x="12829" y="3819"/>
                </a:lnTo>
                <a:cubicBezTo>
                  <a:pt x="12820" y="2302"/>
                  <a:pt x="12802" y="795"/>
                  <a:pt x="12793" y="1"/>
                </a:cubicBezTo>
                <a:lnTo>
                  <a:pt x="12409" y="1"/>
                </a:lnTo>
                <a:cubicBezTo>
                  <a:pt x="12418" y="795"/>
                  <a:pt x="12436" y="2302"/>
                  <a:pt x="12445" y="3819"/>
                </a:cubicBezTo>
                <a:lnTo>
                  <a:pt x="7735" y="3881"/>
                </a:lnTo>
                <a:cubicBezTo>
                  <a:pt x="7735" y="2061"/>
                  <a:pt x="7690" y="54"/>
                  <a:pt x="7690" y="27"/>
                </a:cubicBezTo>
                <a:lnTo>
                  <a:pt x="7307" y="36"/>
                </a:lnTo>
                <a:cubicBezTo>
                  <a:pt x="7307" y="63"/>
                  <a:pt x="7351" y="2070"/>
                  <a:pt x="7351" y="3890"/>
                </a:cubicBezTo>
                <a:lnTo>
                  <a:pt x="1999" y="3962"/>
                </a:lnTo>
                <a:cubicBezTo>
                  <a:pt x="2114" y="2713"/>
                  <a:pt x="2293" y="902"/>
                  <a:pt x="2391" y="1"/>
                </a:cubicBezTo>
                <a:close/>
              </a:path>
            </a:pathLst>
          </a:custGeom>
          <a:solidFill>
            <a:srgbClr val="95739C">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6" name="Google Shape;1116;p30"/>
          <p:cNvSpPr txBox="1"/>
          <p:nvPr>
            <p:ph idx="2" type="title"/>
          </p:nvPr>
        </p:nvSpPr>
        <p:spPr>
          <a:xfrm>
            <a:off x="2450308" y="1782375"/>
            <a:ext cx="1978200" cy="422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5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7" name="Google Shape;1117;p30"/>
          <p:cNvSpPr txBox="1"/>
          <p:nvPr>
            <p:ph idx="1" type="subTitle"/>
          </p:nvPr>
        </p:nvSpPr>
        <p:spPr>
          <a:xfrm>
            <a:off x="2450308" y="2204775"/>
            <a:ext cx="19782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8" name="Google Shape;1118;p30"/>
          <p:cNvSpPr txBox="1"/>
          <p:nvPr>
            <p:ph idx="3" type="title"/>
          </p:nvPr>
        </p:nvSpPr>
        <p:spPr>
          <a:xfrm>
            <a:off x="5496237" y="1782375"/>
            <a:ext cx="1978200" cy="422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5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19" name="Google Shape;1119;p30"/>
          <p:cNvSpPr txBox="1"/>
          <p:nvPr>
            <p:ph idx="4" type="subTitle"/>
          </p:nvPr>
        </p:nvSpPr>
        <p:spPr>
          <a:xfrm>
            <a:off x="5496235" y="2204775"/>
            <a:ext cx="19782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0" name="Google Shape;1120;p30"/>
          <p:cNvSpPr txBox="1"/>
          <p:nvPr>
            <p:ph idx="5" type="title"/>
          </p:nvPr>
        </p:nvSpPr>
        <p:spPr>
          <a:xfrm>
            <a:off x="2450308" y="3215775"/>
            <a:ext cx="1978200" cy="422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5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21" name="Google Shape;1121;p30"/>
          <p:cNvSpPr txBox="1"/>
          <p:nvPr>
            <p:ph idx="6" type="subTitle"/>
          </p:nvPr>
        </p:nvSpPr>
        <p:spPr>
          <a:xfrm>
            <a:off x="2450308" y="3638175"/>
            <a:ext cx="19782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22" name="Google Shape;1122;p30"/>
          <p:cNvSpPr txBox="1"/>
          <p:nvPr>
            <p:ph idx="7" type="title"/>
          </p:nvPr>
        </p:nvSpPr>
        <p:spPr>
          <a:xfrm>
            <a:off x="5496237" y="3215775"/>
            <a:ext cx="1978200" cy="4224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2500"/>
              <a:buNone/>
              <a:defRPr sz="25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23" name="Google Shape;1123;p30"/>
          <p:cNvSpPr txBox="1"/>
          <p:nvPr>
            <p:ph idx="8" type="subTitle"/>
          </p:nvPr>
        </p:nvSpPr>
        <p:spPr>
          <a:xfrm>
            <a:off x="5496234" y="3638175"/>
            <a:ext cx="1978200" cy="54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124" name="Google Shape;1124;p30"/>
          <p:cNvGrpSpPr/>
          <p:nvPr/>
        </p:nvGrpSpPr>
        <p:grpSpPr>
          <a:xfrm>
            <a:off x="261477" y="457720"/>
            <a:ext cx="8665224" cy="4418133"/>
            <a:chOff x="261477" y="457720"/>
            <a:chExt cx="8665224" cy="4418133"/>
          </a:xfrm>
        </p:grpSpPr>
        <p:grpSp>
          <p:nvGrpSpPr>
            <p:cNvPr id="1125" name="Google Shape;1125;p30"/>
            <p:cNvGrpSpPr/>
            <p:nvPr/>
          </p:nvGrpSpPr>
          <p:grpSpPr>
            <a:xfrm rot="2043141">
              <a:off x="470595" y="538390"/>
              <a:ext cx="485018" cy="642932"/>
              <a:chOff x="477400" y="383100"/>
              <a:chExt cx="484975" cy="642875"/>
            </a:xfrm>
          </p:grpSpPr>
          <p:sp>
            <p:nvSpPr>
              <p:cNvPr id="1126" name="Google Shape;1126;p30"/>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0"/>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30"/>
            <p:cNvGrpSpPr/>
            <p:nvPr/>
          </p:nvGrpSpPr>
          <p:grpSpPr>
            <a:xfrm>
              <a:off x="8208450" y="458063"/>
              <a:ext cx="444875" cy="545100"/>
              <a:chOff x="8331913" y="266838"/>
              <a:chExt cx="444875" cy="545100"/>
            </a:xfrm>
          </p:grpSpPr>
          <p:sp>
            <p:nvSpPr>
              <p:cNvPr id="1129" name="Google Shape;1129;p30"/>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0"/>
              <p:cNvSpPr/>
              <p:nvPr/>
            </p:nvSpPr>
            <p:spPr>
              <a:xfrm>
                <a:off x="8331913" y="266838"/>
                <a:ext cx="444875" cy="545100"/>
              </a:xfrm>
              <a:custGeom>
                <a:rect b="b" l="l" r="r" t="t"/>
                <a:pathLst>
                  <a:path extrusionOk="0" h="21804" w="17795">
                    <a:moveTo>
                      <a:pt x="7569" y="997"/>
                    </a:moveTo>
                    <a:cubicBezTo>
                      <a:pt x="7569" y="997"/>
                      <a:pt x="7569" y="1022"/>
                      <a:pt x="7569" y="1022"/>
                    </a:cubicBezTo>
                    <a:cubicBezTo>
                      <a:pt x="7569" y="1022"/>
                      <a:pt x="7569" y="1022"/>
                      <a:pt x="7544" y="997"/>
                    </a:cubicBezTo>
                    <a:close/>
                    <a:moveTo>
                      <a:pt x="10802" y="13252"/>
                    </a:moveTo>
                    <a:cubicBezTo>
                      <a:pt x="10802" y="13252"/>
                      <a:pt x="10802" y="13277"/>
                      <a:pt x="10802" y="13302"/>
                    </a:cubicBezTo>
                    <a:cubicBezTo>
                      <a:pt x="10802" y="13277"/>
                      <a:pt x="10777" y="13277"/>
                      <a:pt x="10777" y="13277"/>
                    </a:cubicBezTo>
                    <a:cubicBezTo>
                      <a:pt x="10777" y="13277"/>
                      <a:pt x="10802" y="13252"/>
                      <a:pt x="10802" y="13252"/>
                    </a:cubicBezTo>
                    <a:close/>
                    <a:moveTo>
                      <a:pt x="11203" y="13378"/>
                    </a:moveTo>
                    <a:cubicBezTo>
                      <a:pt x="11203" y="13378"/>
                      <a:pt x="11191" y="13396"/>
                      <a:pt x="11178" y="13415"/>
                    </a:cubicBezTo>
                    <a:lnTo>
                      <a:pt x="11178" y="13415"/>
                    </a:lnTo>
                    <a:cubicBezTo>
                      <a:pt x="11185" y="13403"/>
                      <a:pt x="11191" y="13390"/>
                      <a:pt x="11203" y="13378"/>
                    </a:cubicBezTo>
                    <a:close/>
                    <a:moveTo>
                      <a:pt x="9775" y="17638"/>
                    </a:moveTo>
                    <a:cubicBezTo>
                      <a:pt x="9775" y="17663"/>
                      <a:pt x="9775" y="17663"/>
                      <a:pt x="9775" y="17688"/>
                    </a:cubicBezTo>
                    <a:cubicBezTo>
                      <a:pt x="9750" y="17688"/>
                      <a:pt x="9725" y="17688"/>
                      <a:pt x="9700" y="17714"/>
                    </a:cubicBezTo>
                    <a:cubicBezTo>
                      <a:pt x="9725" y="17688"/>
                      <a:pt x="9750" y="17663"/>
                      <a:pt x="9775" y="17638"/>
                    </a:cubicBezTo>
                    <a:close/>
                    <a:moveTo>
                      <a:pt x="7332" y="1"/>
                    </a:moveTo>
                    <a:cubicBezTo>
                      <a:pt x="7042" y="1"/>
                      <a:pt x="6898" y="210"/>
                      <a:pt x="6742" y="696"/>
                    </a:cubicBezTo>
                    <a:cubicBezTo>
                      <a:pt x="6391" y="1924"/>
                      <a:pt x="6291" y="3177"/>
                      <a:pt x="6391" y="4430"/>
                    </a:cubicBezTo>
                    <a:cubicBezTo>
                      <a:pt x="6391" y="4505"/>
                      <a:pt x="6366" y="4556"/>
                      <a:pt x="6366" y="4606"/>
                    </a:cubicBezTo>
                    <a:cubicBezTo>
                      <a:pt x="5990" y="5032"/>
                      <a:pt x="6241" y="5558"/>
                      <a:pt x="6166" y="6009"/>
                    </a:cubicBezTo>
                    <a:cubicBezTo>
                      <a:pt x="5865" y="6260"/>
                      <a:pt x="5940" y="6686"/>
                      <a:pt x="5815" y="7012"/>
                    </a:cubicBezTo>
                    <a:cubicBezTo>
                      <a:pt x="5690" y="7363"/>
                      <a:pt x="5464" y="7413"/>
                      <a:pt x="5163" y="7438"/>
                    </a:cubicBezTo>
                    <a:cubicBezTo>
                      <a:pt x="4762" y="6811"/>
                      <a:pt x="4236" y="6310"/>
                      <a:pt x="3659" y="5884"/>
                    </a:cubicBezTo>
                    <a:cubicBezTo>
                      <a:pt x="2983" y="5383"/>
                      <a:pt x="2206" y="5107"/>
                      <a:pt x="1354" y="5007"/>
                    </a:cubicBezTo>
                    <a:cubicBezTo>
                      <a:pt x="1326" y="5005"/>
                      <a:pt x="1298" y="5004"/>
                      <a:pt x="1271" y="5004"/>
                    </a:cubicBezTo>
                    <a:cubicBezTo>
                      <a:pt x="860" y="5004"/>
                      <a:pt x="542" y="5183"/>
                      <a:pt x="401" y="5583"/>
                    </a:cubicBezTo>
                    <a:cubicBezTo>
                      <a:pt x="276" y="5984"/>
                      <a:pt x="301" y="6385"/>
                      <a:pt x="752" y="6611"/>
                    </a:cubicBezTo>
                    <a:cubicBezTo>
                      <a:pt x="1028" y="6761"/>
                      <a:pt x="1253" y="6962"/>
                      <a:pt x="1429" y="7212"/>
                    </a:cubicBezTo>
                    <a:cubicBezTo>
                      <a:pt x="1980" y="8089"/>
                      <a:pt x="2807" y="8716"/>
                      <a:pt x="3509" y="9468"/>
                    </a:cubicBezTo>
                    <a:cubicBezTo>
                      <a:pt x="3673" y="9655"/>
                      <a:pt x="3859" y="9821"/>
                      <a:pt x="4129" y="9821"/>
                    </a:cubicBezTo>
                    <a:cubicBezTo>
                      <a:pt x="4148" y="9821"/>
                      <a:pt x="4166" y="9820"/>
                      <a:pt x="4186" y="9819"/>
                    </a:cubicBezTo>
                    <a:cubicBezTo>
                      <a:pt x="4461" y="10044"/>
                      <a:pt x="4311" y="10270"/>
                      <a:pt x="4186" y="10495"/>
                    </a:cubicBezTo>
                    <a:cubicBezTo>
                      <a:pt x="3960" y="10997"/>
                      <a:pt x="3584" y="11423"/>
                      <a:pt x="3534" y="11999"/>
                    </a:cubicBezTo>
                    <a:cubicBezTo>
                      <a:pt x="3334" y="12150"/>
                      <a:pt x="3158" y="12350"/>
                      <a:pt x="3133" y="12626"/>
                    </a:cubicBezTo>
                    <a:cubicBezTo>
                      <a:pt x="2482" y="13754"/>
                      <a:pt x="1830" y="14906"/>
                      <a:pt x="1178" y="16034"/>
                    </a:cubicBezTo>
                    <a:cubicBezTo>
                      <a:pt x="752" y="16460"/>
                      <a:pt x="476" y="16987"/>
                      <a:pt x="251" y="17513"/>
                    </a:cubicBezTo>
                    <a:cubicBezTo>
                      <a:pt x="0" y="18064"/>
                      <a:pt x="151" y="18290"/>
                      <a:pt x="777" y="18440"/>
                    </a:cubicBezTo>
                    <a:cubicBezTo>
                      <a:pt x="863" y="18594"/>
                      <a:pt x="937" y="18806"/>
                      <a:pt x="1086" y="18806"/>
                    </a:cubicBezTo>
                    <a:cubicBezTo>
                      <a:pt x="1156" y="18806"/>
                      <a:pt x="1242" y="18760"/>
                      <a:pt x="1354" y="18641"/>
                    </a:cubicBezTo>
                    <a:cubicBezTo>
                      <a:pt x="1401" y="18644"/>
                      <a:pt x="1447" y="18646"/>
                      <a:pt x="1492" y="18646"/>
                    </a:cubicBezTo>
                    <a:cubicBezTo>
                      <a:pt x="1782" y="18646"/>
                      <a:pt x="2022" y="18562"/>
                      <a:pt x="2131" y="18215"/>
                    </a:cubicBezTo>
                    <a:cubicBezTo>
                      <a:pt x="2256" y="18190"/>
                      <a:pt x="2331" y="18140"/>
                      <a:pt x="2356" y="18039"/>
                    </a:cubicBezTo>
                    <a:cubicBezTo>
                      <a:pt x="2431" y="17989"/>
                      <a:pt x="2482" y="17889"/>
                      <a:pt x="2557" y="17839"/>
                    </a:cubicBezTo>
                    <a:cubicBezTo>
                      <a:pt x="3108" y="17262"/>
                      <a:pt x="3910" y="16886"/>
                      <a:pt x="4186" y="16059"/>
                    </a:cubicBezTo>
                    <a:cubicBezTo>
                      <a:pt x="4436" y="15884"/>
                      <a:pt x="4612" y="15683"/>
                      <a:pt x="4762" y="15433"/>
                    </a:cubicBezTo>
                    <a:cubicBezTo>
                      <a:pt x="5414" y="15007"/>
                      <a:pt x="5890" y="14430"/>
                      <a:pt x="6391" y="13879"/>
                    </a:cubicBezTo>
                    <a:cubicBezTo>
                      <a:pt x="6391" y="13879"/>
                      <a:pt x="6341" y="13804"/>
                      <a:pt x="6341" y="13804"/>
                    </a:cubicBezTo>
                    <a:lnTo>
                      <a:pt x="6366" y="13804"/>
                    </a:lnTo>
                    <a:cubicBezTo>
                      <a:pt x="6366" y="13829"/>
                      <a:pt x="6391" y="13854"/>
                      <a:pt x="6391" y="13879"/>
                    </a:cubicBezTo>
                    <a:cubicBezTo>
                      <a:pt x="6441" y="13954"/>
                      <a:pt x="6542" y="14029"/>
                      <a:pt x="6567" y="14104"/>
                    </a:cubicBezTo>
                    <a:cubicBezTo>
                      <a:pt x="6742" y="16135"/>
                      <a:pt x="7243" y="18089"/>
                      <a:pt x="7619" y="20069"/>
                    </a:cubicBezTo>
                    <a:cubicBezTo>
                      <a:pt x="7695" y="20470"/>
                      <a:pt x="7795" y="20871"/>
                      <a:pt x="7970" y="21222"/>
                    </a:cubicBezTo>
                    <a:cubicBezTo>
                      <a:pt x="8155" y="21605"/>
                      <a:pt x="8444" y="21804"/>
                      <a:pt x="8737" y="21804"/>
                    </a:cubicBezTo>
                    <a:cubicBezTo>
                      <a:pt x="8962" y="21804"/>
                      <a:pt x="9189" y="21687"/>
                      <a:pt x="9374" y="21448"/>
                    </a:cubicBezTo>
                    <a:cubicBezTo>
                      <a:pt x="9649" y="20345"/>
                      <a:pt x="9800" y="19217"/>
                      <a:pt x="9775" y="18064"/>
                    </a:cubicBezTo>
                    <a:cubicBezTo>
                      <a:pt x="9925" y="17939"/>
                      <a:pt x="9950" y="17789"/>
                      <a:pt x="10000" y="17638"/>
                    </a:cubicBezTo>
                    <a:cubicBezTo>
                      <a:pt x="10176" y="16686"/>
                      <a:pt x="10376" y="15759"/>
                      <a:pt x="10577" y="14831"/>
                    </a:cubicBezTo>
                    <a:cubicBezTo>
                      <a:pt x="11103" y="14505"/>
                      <a:pt x="10802" y="13854"/>
                      <a:pt x="11153" y="13453"/>
                    </a:cubicBezTo>
                    <a:cubicBezTo>
                      <a:pt x="11253" y="13578"/>
                      <a:pt x="11404" y="13628"/>
                      <a:pt x="11554" y="13653"/>
                    </a:cubicBezTo>
                    <a:lnTo>
                      <a:pt x="11604" y="13578"/>
                    </a:lnTo>
                    <a:lnTo>
                      <a:pt x="11629" y="13578"/>
                    </a:lnTo>
                    <a:cubicBezTo>
                      <a:pt x="11604" y="13603"/>
                      <a:pt x="11579" y="13628"/>
                      <a:pt x="11554" y="13653"/>
                    </a:cubicBezTo>
                    <a:cubicBezTo>
                      <a:pt x="12206" y="14155"/>
                      <a:pt x="12732" y="14831"/>
                      <a:pt x="13584" y="15007"/>
                    </a:cubicBezTo>
                    <a:cubicBezTo>
                      <a:pt x="13685" y="15308"/>
                      <a:pt x="13885" y="15433"/>
                      <a:pt x="14186" y="15433"/>
                    </a:cubicBezTo>
                    <a:cubicBezTo>
                      <a:pt x="14411" y="15508"/>
                      <a:pt x="14612" y="15583"/>
                      <a:pt x="14837" y="15683"/>
                    </a:cubicBezTo>
                    <a:cubicBezTo>
                      <a:pt x="15514" y="15984"/>
                      <a:pt x="16216" y="16160"/>
                      <a:pt x="16918" y="16335"/>
                    </a:cubicBezTo>
                    <a:cubicBezTo>
                      <a:pt x="17004" y="16359"/>
                      <a:pt x="17088" y="16372"/>
                      <a:pt x="17168" y="16372"/>
                    </a:cubicBezTo>
                    <a:cubicBezTo>
                      <a:pt x="17343" y="16372"/>
                      <a:pt x="17499" y="16307"/>
                      <a:pt x="17619" y="16135"/>
                    </a:cubicBezTo>
                    <a:cubicBezTo>
                      <a:pt x="17795" y="15834"/>
                      <a:pt x="17594" y="15633"/>
                      <a:pt x="17444" y="15408"/>
                    </a:cubicBezTo>
                    <a:cubicBezTo>
                      <a:pt x="17369" y="15333"/>
                      <a:pt x="17294" y="15282"/>
                      <a:pt x="17218" y="15207"/>
                    </a:cubicBezTo>
                    <a:cubicBezTo>
                      <a:pt x="16191" y="14054"/>
                      <a:pt x="15188" y="12876"/>
                      <a:pt x="14136" y="11724"/>
                    </a:cubicBezTo>
                    <a:cubicBezTo>
                      <a:pt x="13735" y="11297"/>
                      <a:pt x="13409" y="10796"/>
                      <a:pt x="12782" y="10596"/>
                    </a:cubicBezTo>
                    <a:cubicBezTo>
                      <a:pt x="12782" y="10470"/>
                      <a:pt x="12782" y="10345"/>
                      <a:pt x="12782" y="10220"/>
                    </a:cubicBezTo>
                    <a:lnTo>
                      <a:pt x="14211" y="8039"/>
                    </a:lnTo>
                    <a:cubicBezTo>
                      <a:pt x="14863" y="7363"/>
                      <a:pt x="15289" y="6536"/>
                      <a:pt x="15990" y="5884"/>
                    </a:cubicBezTo>
                    <a:cubicBezTo>
                      <a:pt x="16241" y="5683"/>
                      <a:pt x="16441" y="5358"/>
                      <a:pt x="16216" y="5007"/>
                    </a:cubicBezTo>
                    <a:cubicBezTo>
                      <a:pt x="16088" y="4783"/>
                      <a:pt x="15829" y="4672"/>
                      <a:pt x="15547" y="4672"/>
                    </a:cubicBezTo>
                    <a:cubicBezTo>
                      <a:pt x="15386" y="4672"/>
                      <a:pt x="15218" y="4708"/>
                      <a:pt x="15063" y="4781"/>
                    </a:cubicBezTo>
                    <a:cubicBezTo>
                      <a:pt x="14913" y="4856"/>
                      <a:pt x="14762" y="4932"/>
                      <a:pt x="14637" y="5057"/>
                    </a:cubicBezTo>
                    <a:cubicBezTo>
                      <a:pt x="13509" y="5934"/>
                      <a:pt x="12231" y="6561"/>
                      <a:pt x="11028" y="7338"/>
                    </a:cubicBezTo>
                    <a:cubicBezTo>
                      <a:pt x="10747" y="7508"/>
                      <a:pt x="10546" y="7603"/>
                      <a:pt x="10393" y="7603"/>
                    </a:cubicBezTo>
                    <a:cubicBezTo>
                      <a:pt x="10165" y="7603"/>
                      <a:pt x="10045" y="7392"/>
                      <a:pt x="9925" y="6911"/>
                    </a:cubicBezTo>
                    <a:cubicBezTo>
                      <a:pt x="9649" y="5909"/>
                      <a:pt x="9424" y="4906"/>
                      <a:pt x="9173" y="3904"/>
                    </a:cubicBezTo>
                    <a:cubicBezTo>
                      <a:pt x="9048" y="3478"/>
                      <a:pt x="8923" y="3077"/>
                      <a:pt x="8973" y="2626"/>
                    </a:cubicBezTo>
                    <a:cubicBezTo>
                      <a:pt x="8973" y="2350"/>
                      <a:pt x="8973" y="2099"/>
                      <a:pt x="8973" y="1824"/>
                    </a:cubicBezTo>
                    <a:cubicBezTo>
                      <a:pt x="8973" y="746"/>
                      <a:pt x="8797" y="520"/>
                      <a:pt x="7820" y="119"/>
                    </a:cubicBezTo>
                    <a:cubicBezTo>
                      <a:pt x="7619" y="42"/>
                      <a:pt x="7461" y="1"/>
                      <a:pt x="73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1" name="Google Shape;1131;p30"/>
            <p:cNvSpPr/>
            <p:nvPr/>
          </p:nvSpPr>
          <p:spPr>
            <a:xfrm rot="2945017">
              <a:off x="8475217" y="4246902"/>
              <a:ext cx="359004" cy="408687"/>
            </a:xfrm>
            <a:custGeom>
              <a:rect b="b" l="l" r="r" t="t"/>
              <a:pathLst>
                <a:path extrusionOk="0" h="12635" w="11099">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0"/>
            <p:cNvSpPr/>
            <p:nvPr/>
          </p:nvSpPr>
          <p:spPr>
            <a:xfrm rot="-10679608">
              <a:off x="268521" y="2272240"/>
              <a:ext cx="358995" cy="408677"/>
            </a:xfrm>
            <a:custGeom>
              <a:rect b="b" l="l" r="r" t="t"/>
              <a:pathLst>
                <a:path extrusionOk="0" h="12635" w="11099">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3" name="Google Shape;1133;p30"/>
            <p:cNvGrpSpPr/>
            <p:nvPr/>
          </p:nvGrpSpPr>
          <p:grpSpPr>
            <a:xfrm rot="-1203302">
              <a:off x="321274" y="4392249"/>
              <a:ext cx="424369" cy="423691"/>
              <a:chOff x="1527250" y="3032100"/>
              <a:chExt cx="239825" cy="239450"/>
            </a:xfrm>
          </p:grpSpPr>
          <p:sp>
            <p:nvSpPr>
              <p:cNvPr id="1134" name="Google Shape;1134;p30"/>
              <p:cNvSpPr/>
              <p:nvPr/>
            </p:nvSpPr>
            <p:spPr>
              <a:xfrm>
                <a:off x="1623575" y="3032100"/>
                <a:ext cx="72075" cy="80875"/>
              </a:xfrm>
              <a:custGeom>
                <a:rect b="b" l="l" r="r" t="t"/>
                <a:pathLst>
                  <a:path extrusionOk="0" h="3235" w="2883">
                    <a:moveTo>
                      <a:pt x="2038" y="0"/>
                    </a:moveTo>
                    <a:cubicBezTo>
                      <a:pt x="1861" y="0"/>
                      <a:pt x="1664" y="56"/>
                      <a:pt x="1454" y="171"/>
                    </a:cubicBezTo>
                    <a:cubicBezTo>
                      <a:pt x="1078" y="372"/>
                      <a:pt x="727" y="648"/>
                      <a:pt x="477" y="999"/>
                    </a:cubicBezTo>
                    <a:cubicBezTo>
                      <a:pt x="0" y="1675"/>
                      <a:pt x="201" y="2502"/>
                      <a:pt x="1028" y="3004"/>
                    </a:cubicBezTo>
                    <a:cubicBezTo>
                      <a:pt x="1279" y="3156"/>
                      <a:pt x="1489" y="3235"/>
                      <a:pt x="1677" y="3235"/>
                    </a:cubicBezTo>
                    <a:cubicBezTo>
                      <a:pt x="2012" y="3235"/>
                      <a:pt x="2276" y="2983"/>
                      <a:pt x="2582" y="2452"/>
                    </a:cubicBezTo>
                    <a:cubicBezTo>
                      <a:pt x="2782" y="2076"/>
                      <a:pt x="2883" y="1725"/>
                      <a:pt x="2858" y="1450"/>
                    </a:cubicBezTo>
                    <a:cubicBezTo>
                      <a:pt x="2858" y="1174"/>
                      <a:pt x="2858" y="1049"/>
                      <a:pt x="2832" y="923"/>
                    </a:cubicBezTo>
                    <a:cubicBezTo>
                      <a:pt x="2779" y="335"/>
                      <a:pt x="2472" y="0"/>
                      <a:pt x="20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0"/>
              <p:cNvSpPr/>
              <p:nvPr/>
            </p:nvSpPr>
            <p:spPr>
              <a:xfrm>
                <a:off x="1700025" y="3181625"/>
                <a:ext cx="67050" cy="73775"/>
              </a:xfrm>
              <a:custGeom>
                <a:rect b="b" l="l" r="r" t="t"/>
                <a:pathLst>
                  <a:path extrusionOk="0" h="2951" w="2682">
                    <a:moveTo>
                      <a:pt x="1431" y="0"/>
                    </a:moveTo>
                    <a:cubicBezTo>
                      <a:pt x="1196" y="0"/>
                      <a:pt x="974" y="113"/>
                      <a:pt x="752" y="256"/>
                    </a:cubicBezTo>
                    <a:cubicBezTo>
                      <a:pt x="276" y="581"/>
                      <a:pt x="0" y="1033"/>
                      <a:pt x="150" y="1634"/>
                    </a:cubicBezTo>
                    <a:cubicBezTo>
                      <a:pt x="301" y="2236"/>
                      <a:pt x="802" y="2612"/>
                      <a:pt x="1303" y="2887"/>
                    </a:cubicBezTo>
                    <a:cubicBezTo>
                      <a:pt x="1391" y="2931"/>
                      <a:pt x="1484" y="2951"/>
                      <a:pt x="1578" y="2951"/>
                    </a:cubicBezTo>
                    <a:cubicBezTo>
                      <a:pt x="1918" y="2951"/>
                      <a:pt x="2274" y="2694"/>
                      <a:pt x="2431" y="2361"/>
                    </a:cubicBezTo>
                    <a:cubicBezTo>
                      <a:pt x="2556" y="2085"/>
                      <a:pt x="2657" y="1810"/>
                      <a:pt x="2607" y="1534"/>
                    </a:cubicBezTo>
                    <a:cubicBezTo>
                      <a:pt x="2682" y="882"/>
                      <a:pt x="2381" y="456"/>
                      <a:pt x="1855" y="130"/>
                    </a:cubicBezTo>
                    <a:cubicBezTo>
                      <a:pt x="1707" y="38"/>
                      <a:pt x="1567" y="0"/>
                      <a:pt x="1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0"/>
              <p:cNvSpPr/>
              <p:nvPr/>
            </p:nvSpPr>
            <p:spPr>
              <a:xfrm>
                <a:off x="1527250" y="3196275"/>
                <a:ext cx="64400" cy="75275"/>
              </a:xfrm>
              <a:custGeom>
                <a:rect b="b" l="l" r="r" t="t"/>
                <a:pathLst>
                  <a:path extrusionOk="0" h="3011" w="2576">
                    <a:moveTo>
                      <a:pt x="1357" y="1"/>
                    </a:moveTo>
                    <a:cubicBezTo>
                      <a:pt x="1116" y="1"/>
                      <a:pt x="860" y="113"/>
                      <a:pt x="620" y="296"/>
                    </a:cubicBezTo>
                    <a:cubicBezTo>
                      <a:pt x="345" y="497"/>
                      <a:pt x="119" y="747"/>
                      <a:pt x="19" y="1098"/>
                    </a:cubicBezTo>
                    <a:cubicBezTo>
                      <a:pt x="1" y="2346"/>
                      <a:pt x="427" y="3011"/>
                      <a:pt x="1180" y="3011"/>
                    </a:cubicBezTo>
                    <a:cubicBezTo>
                      <a:pt x="1485" y="3011"/>
                      <a:pt x="1844" y="2901"/>
                      <a:pt x="2249" y="2677"/>
                    </a:cubicBezTo>
                    <a:cubicBezTo>
                      <a:pt x="2525" y="2502"/>
                      <a:pt x="2500" y="2301"/>
                      <a:pt x="2274" y="2101"/>
                    </a:cubicBezTo>
                    <a:lnTo>
                      <a:pt x="2274" y="1725"/>
                    </a:lnTo>
                    <a:cubicBezTo>
                      <a:pt x="2575" y="1123"/>
                      <a:pt x="2299" y="597"/>
                      <a:pt x="1873" y="221"/>
                    </a:cubicBezTo>
                    <a:cubicBezTo>
                      <a:pt x="1720" y="68"/>
                      <a:pt x="1543" y="1"/>
                      <a:pt x="1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30"/>
            <p:cNvGrpSpPr/>
            <p:nvPr/>
          </p:nvGrpSpPr>
          <p:grpSpPr>
            <a:xfrm>
              <a:off x="8558825" y="2419611"/>
              <a:ext cx="191796" cy="304277"/>
              <a:chOff x="7707175" y="1074324"/>
              <a:chExt cx="191796" cy="304277"/>
            </a:xfrm>
          </p:grpSpPr>
          <p:sp>
            <p:nvSpPr>
              <p:cNvPr id="1138" name="Google Shape;1138;p30"/>
              <p:cNvSpPr/>
              <p:nvPr/>
            </p:nvSpPr>
            <p:spPr>
              <a:xfrm>
                <a:off x="7773074" y="1247243"/>
                <a:ext cx="125898" cy="131358"/>
              </a:xfrm>
              <a:custGeom>
                <a:rect b="b" l="l" r="r" t="t"/>
                <a:pathLst>
                  <a:path extrusionOk="0" h="3897" w="3735">
                    <a:moveTo>
                      <a:pt x="1765" y="0"/>
                    </a:moveTo>
                    <a:cubicBezTo>
                      <a:pt x="1753" y="0"/>
                      <a:pt x="1741" y="0"/>
                      <a:pt x="1729" y="1"/>
                    </a:cubicBezTo>
                    <a:cubicBezTo>
                      <a:pt x="1579" y="1"/>
                      <a:pt x="1404" y="51"/>
                      <a:pt x="1253" y="126"/>
                    </a:cubicBezTo>
                    <a:cubicBezTo>
                      <a:pt x="451" y="577"/>
                      <a:pt x="0" y="2031"/>
                      <a:pt x="351" y="2908"/>
                    </a:cubicBezTo>
                    <a:cubicBezTo>
                      <a:pt x="501" y="3184"/>
                      <a:pt x="752" y="3334"/>
                      <a:pt x="927" y="3560"/>
                    </a:cubicBezTo>
                    <a:cubicBezTo>
                      <a:pt x="1304" y="3783"/>
                      <a:pt x="1647" y="3896"/>
                      <a:pt x="1971" y="3896"/>
                    </a:cubicBezTo>
                    <a:cubicBezTo>
                      <a:pt x="2336" y="3896"/>
                      <a:pt x="2675" y="3752"/>
                      <a:pt x="3008" y="3460"/>
                    </a:cubicBezTo>
                    <a:cubicBezTo>
                      <a:pt x="3509" y="3034"/>
                      <a:pt x="3734" y="2081"/>
                      <a:pt x="3509" y="1430"/>
                    </a:cubicBezTo>
                    <a:cubicBezTo>
                      <a:pt x="3238" y="667"/>
                      <a:pt x="2412" y="0"/>
                      <a:pt x="17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0"/>
              <p:cNvSpPr/>
              <p:nvPr/>
            </p:nvSpPr>
            <p:spPr>
              <a:xfrm>
                <a:off x="7707175" y="1074324"/>
                <a:ext cx="75201" cy="65527"/>
              </a:xfrm>
              <a:custGeom>
                <a:rect b="b" l="l" r="r" t="t"/>
                <a:pathLst>
                  <a:path extrusionOk="0" h="1944" w="2231">
                    <a:moveTo>
                      <a:pt x="786" y="0"/>
                    </a:moveTo>
                    <a:cubicBezTo>
                      <a:pt x="663" y="0"/>
                      <a:pt x="565" y="70"/>
                      <a:pt x="526" y="244"/>
                    </a:cubicBezTo>
                    <a:cubicBezTo>
                      <a:pt x="351" y="294"/>
                      <a:pt x="276" y="419"/>
                      <a:pt x="276" y="620"/>
                    </a:cubicBezTo>
                    <a:cubicBezTo>
                      <a:pt x="75" y="770"/>
                      <a:pt x="0" y="970"/>
                      <a:pt x="100" y="1221"/>
                    </a:cubicBezTo>
                    <a:cubicBezTo>
                      <a:pt x="123" y="1723"/>
                      <a:pt x="395" y="1851"/>
                      <a:pt x="784" y="1851"/>
                    </a:cubicBezTo>
                    <a:cubicBezTo>
                      <a:pt x="823" y="1851"/>
                      <a:pt x="862" y="1850"/>
                      <a:pt x="902" y="1848"/>
                    </a:cubicBezTo>
                    <a:cubicBezTo>
                      <a:pt x="1106" y="1907"/>
                      <a:pt x="1252" y="1943"/>
                      <a:pt x="1366" y="1943"/>
                    </a:cubicBezTo>
                    <a:cubicBezTo>
                      <a:pt x="1592" y="1943"/>
                      <a:pt x="1697" y="1803"/>
                      <a:pt x="1880" y="1422"/>
                    </a:cubicBezTo>
                    <a:lnTo>
                      <a:pt x="1905" y="1221"/>
                    </a:lnTo>
                    <a:cubicBezTo>
                      <a:pt x="2231" y="569"/>
                      <a:pt x="2231" y="569"/>
                      <a:pt x="1504" y="68"/>
                    </a:cubicBezTo>
                    <a:cubicBezTo>
                      <a:pt x="1454" y="43"/>
                      <a:pt x="1379" y="43"/>
                      <a:pt x="1303" y="43"/>
                    </a:cubicBezTo>
                    <a:cubicBezTo>
                      <a:pt x="1178" y="43"/>
                      <a:pt x="1053" y="18"/>
                      <a:pt x="902" y="18"/>
                    </a:cubicBezTo>
                    <a:cubicBezTo>
                      <a:pt x="862" y="7"/>
                      <a:pt x="823" y="0"/>
                      <a:pt x="78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grpSp>
        <p:nvGrpSpPr>
          <p:cNvPr id="50" name="Google Shape;50;p4"/>
          <p:cNvGrpSpPr/>
          <p:nvPr/>
        </p:nvGrpSpPr>
        <p:grpSpPr>
          <a:xfrm>
            <a:off x="305531" y="309374"/>
            <a:ext cx="8532938" cy="4524752"/>
            <a:chOff x="1665664" y="1061708"/>
            <a:chExt cx="7622778" cy="4029524"/>
          </a:xfrm>
        </p:grpSpPr>
        <p:grpSp>
          <p:nvGrpSpPr>
            <p:cNvPr id="51" name="Google Shape;51;p4"/>
            <p:cNvGrpSpPr/>
            <p:nvPr/>
          </p:nvGrpSpPr>
          <p:grpSpPr>
            <a:xfrm>
              <a:off x="1665664" y="1061708"/>
              <a:ext cx="3977542" cy="4029523"/>
              <a:chOff x="1665664" y="1061708"/>
              <a:chExt cx="3977542" cy="4029523"/>
            </a:xfrm>
          </p:grpSpPr>
          <p:sp>
            <p:nvSpPr>
              <p:cNvPr id="52" name="Google Shape;52;p4"/>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53" name="Google Shape;53;p4"/>
              <p:cNvGrpSpPr/>
              <p:nvPr/>
            </p:nvGrpSpPr>
            <p:grpSpPr>
              <a:xfrm>
                <a:off x="1667917" y="1401060"/>
                <a:ext cx="3974163" cy="3346325"/>
                <a:chOff x="1667917" y="1401060"/>
                <a:chExt cx="3974163" cy="3346325"/>
              </a:xfrm>
            </p:grpSpPr>
            <p:sp>
              <p:nvSpPr>
                <p:cNvPr id="54" name="Google Shape;54;p4"/>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5" name="Google Shape;55;p4"/>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6" name="Google Shape;56;p4"/>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7" name="Google Shape;57;p4"/>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8" name="Google Shape;58;p4"/>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59" name="Google Shape;59;p4"/>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0" name="Google Shape;60;p4"/>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1" name="Google Shape;61;p4"/>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2" name="Google Shape;62;p4"/>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 name="Google Shape;63;p4"/>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4" name="Google Shape;64;p4"/>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65" name="Google Shape;65;p4"/>
              <p:cNvGrpSpPr/>
              <p:nvPr/>
            </p:nvGrpSpPr>
            <p:grpSpPr>
              <a:xfrm>
                <a:off x="2002476" y="1061708"/>
                <a:ext cx="3305044" cy="4023905"/>
                <a:chOff x="2002476" y="1061708"/>
                <a:chExt cx="3305044" cy="4023905"/>
              </a:xfrm>
            </p:grpSpPr>
            <p:sp>
              <p:nvSpPr>
                <p:cNvPr id="66" name="Google Shape;66;p4"/>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7" name="Google Shape;67;p4"/>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8" name="Google Shape;68;p4"/>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9" name="Google Shape;69;p4"/>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0" name="Google Shape;70;p4"/>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 name="Google Shape;71;p4"/>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 name="Google Shape;72;p4"/>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 name="Google Shape;73;p4"/>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 name="Google Shape;74;p4"/>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 name="Google Shape;75;p4"/>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6" name="Google Shape;76;p4"/>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77" name="Google Shape;77;p4"/>
            <p:cNvGrpSpPr/>
            <p:nvPr/>
          </p:nvGrpSpPr>
          <p:grpSpPr>
            <a:xfrm>
              <a:off x="5648839" y="1061708"/>
              <a:ext cx="3639603" cy="4029524"/>
              <a:chOff x="5648839" y="1061708"/>
              <a:chExt cx="3639603" cy="4029524"/>
            </a:xfrm>
          </p:grpSpPr>
          <p:sp>
            <p:nvSpPr>
              <p:cNvPr id="78" name="Google Shape;78;p4"/>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9" name="Google Shape;79;p4"/>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80" name="Google Shape;80;p4"/>
              <p:cNvGrpSpPr/>
              <p:nvPr/>
            </p:nvGrpSpPr>
            <p:grpSpPr>
              <a:xfrm>
                <a:off x="5648839" y="1401060"/>
                <a:ext cx="3637350" cy="3346325"/>
                <a:chOff x="5648839" y="1401060"/>
                <a:chExt cx="3637350" cy="3346325"/>
              </a:xfrm>
            </p:grpSpPr>
            <p:sp>
              <p:nvSpPr>
                <p:cNvPr id="81" name="Google Shape;81;p4"/>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2" name="Google Shape;82;p4"/>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3" name="Google Shape;83;p4"/>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4" name="Google Shape;84;p4"/>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5" name="Google Shape;85;p4"/>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6" name="Google Shape;86;p4"/>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7" name="Google Shape;87;p4"/>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8" name="Google Shape;88;p4"/>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89" name="Google Shape;89;p4"/>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0" name="Google Shape;90;p4"/>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1" name="Google Shape;91;p4"/>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92" name="Google Shape;92;p4"/>
              <p:cNvGrpSpPr/>
              <p:nvPr/>
            </p:nvGrpSpPr>
            <p:grpSpPr>
              <a:xfrm>
                <a:off x="5983398" y="1061708"/>
                <a:ext cx="3305044" cy="4023905"/>
                <a:chOff x="5983398" y="1061708"/>
                <a:chExt cx="3305044" cy="4023905"/>
              </a:xfrm>
            </p:grpSpPr>
            <p:sp>
              <p:nvSpPr>
                <p:cNvPr id="93" name="Google Shape;93;p4"/>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4" name="Google Shape;94;p4"/>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5" name="Google Shape;95;p4"/>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6" name="Google Shape;96;p4"/>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7" name="Google Shape;97;p4"/>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8" name="Google Shape;98;p4"/>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99" name="Google Shape;99;p4"/>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0" name="Google Shape;100;p4"/>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1" name="Google Shape;101;p4"/>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2" name="Google Shape;102;p4"/>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03" name="Google Shape;103;p4"/>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104" name="Google Shape;104;p4"/>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5" name="Google Shape;105;p4"/>
          <p:cNvSpPr txBox="1"/>
          <p:nvPr>
            <p:ph idx="1" type="body"/>
          </p:nvPr>
        </p:nvSpPr>
        <p:spPr>
          <a:xfrm>
            <a:off x="720000" y="1140175"/>
            <a:ext cx="7704000" cy="3960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Font typeface="Darker Grotesque SemiBold"/>
              <a:buChar char="●"/>
              <a:defRPr sz="1200"/>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
    <p:spTree>
      <p:nvGrpSpPr>
        <p:cNvPr id="1140" name="Shape 1140"/>
        <p:cNvGrpSpPr/>
        <p:nvPr/>
      </p:nvGrpSpPr>
      <p:grpSpPr>
        <a:xfrm>
          <a:off x="0" y="0"/>
          <a:ext cx="0" cy="0"/>
          <a:chOff x="0" y="0"/>
          <a:chExt cx="0" cy="0"/>
        </a:xfrm>
      </p:grpSpPr>
      <p:sp>
        <p:nvSpPr>
          <p:cNvPr id="1141" name="Google Shape;1141;p31"/>
          <p:cNvSpPr/>
          <p:nvPr/>
        </p:nvSpPr>
        <p:spPr>
          <a:xfrm>
            <a:off x="0" y="-11575"/>
            <a:ext cx="9144062" cy="5157878"/>
          </a:xfrm>
          <a:custGeom>
            <a:rect b="b" l="l" r="r" t="t"/>
            <a:pathLst>
              <a:path extrusionOk="0" h="41626" w="73796">
                <a:moveTo>
                  <a:pt x="60753" y="4015"/>
                </a:moveTo>
                <a:cubicBezTo>
                  <a:pt x="62004" y="4049"/>
                  <a:pt x="63216" y="4123"/>
                  <a:pt x="64501" y="4123"/>
                </a:cubicBezTo>
                <a:cubicBezTo>
                  <a:pt x="64572" y="4123"/>
                  <a:pt x="64642" y="4123"/>
                  <a:pt x="64713" y="4122"/>
                </a:cubicBezTo>
                <a:lnTo>
                  <a:pt x="64713" y="4122"/>
                </a:lnTo>
                <a:cubicBezTo>
                  <a:pt x="64669" y="5469"/>
                  <a:pt x="64660" y="6879"/>
                  <a:pt x="64687" y="8261"/>
                </a:cubicBezTo>
                <a:cubicBezTo>
                  <a:pt x="63654" y="8212"/>
                  <a:pt x="62598" y="8139"/>
                  <a:pt x="61529" y="8139"/>
                </a:cubicBezTo>
                <a:cubicBezTo>
                  <a:pt x="61259" y="8139"/>
                  <a:pt x="60988" y="8144"/>
                  <a:pt x="60717" y="8154"/>
                </a:cubicBezTo>
                <a:cubicBezTo>
                  <a:pt x="60726" y="6789"/>
                  <a:pt x="60735" y="5425"/>
                  <a:pt x="60744" y="4051"/>
                </a:cubicBezTo>
                <a:cubicBezTo>
                  <a:pt x="60735" y="4033"/>
                  <a:pt x="60735" y="4015"/>
                  <a:pt x="60753" y="4015"/>
                </a:cubicBezTo>
                <a:close/>
                <a:moveTo>
                  <a:pt x="70575" y="4113"/>
                </a:moveTo>
                <a:cubicBezTo>
                  <a:pt x="70584" y="5487"/>
                  <a:pt x="70566" y="6852"/>
                  <a:pt x="70566" y="8217"/>
                </a:cubicBezTo>
                <a:cubicBezTo>
                  <a:pt x="69272" y="8262"/>
                  <a:pt x="67919" y="8316"/>
                  <a:pt x="66578" y="8316"/>
                </a:cubicBezTo>
                <a:cubicBezTo>
                  <a:pt x="66060" y="8316"/>
                  <a:pt x="65544" y="8308"/>
                  <a:pt x="65035" y="8288"/>
                </a:cubicBezTo>
                <a:cubicBezTo>
                  <a:pt x="65017" y="6905"/>
                  <a:pt x="65017" y="5469"/>
                  <a:pt x="65079" y="4131"/>
                </a:cubicBezTo>
                <a:cubicBezTo>
                  <a:pt x="65909" y="4151"/>
                  <a:pt x="66757" y="4163"/>
                  <a:pt x="67604" y="4163"/>
                </a:cubicBezTo>
                <a:cubicBezTo>
                  <a:pt x="68607" y="4163"/>
                  <a:pt x="69608" y="4147"/>
                  <a:pt x="70575" y="4113"/>
                </a:cubicBezTo>
                <a:close/>
                <a:moveTo>
                  <a:pt x="58534" y="3970"/>
                </a:moveTo>
                <a:cubicBezTo>
                  <a:pt x="59152" y="3970"/>
                  <a:pt x="59771" y="3981"/>
                  <a:pt x="60387" y="4006"/>
                </a:cubicBezTo>
                <a:cubicBezTo>
                  <a:pt x="60387" y="5398"/>
                  <a:pt x="60369" y="6781"/>
                  <a:pt x="60369" y="8181"/>
                </a:cubicBezTo>
                <a:cubicBezTo>
                  <a:pt x="58879" y="8208"/>
                  <a:pt x="57443" y="8297"/>
                  <a:pt x="55962" y="8333"/>
                </a:cubicBezTo>
                <a:cubicBezTo>
                  <a:pt x="55908" y="6923"/>
                  <a:pt x="55855" y="5505"/>
                  <a:pt x="55864" y="4024"/>
                </a:cubicBezTo>
                <a:cubicBezTo>
                  <a:pt x="56745" y="3992"/>
                  <a:pt x="57639" y="3970"/>
                  <a:pt x="58534" y="3970"/>
                </a:cubicBezTo>
                <a:close/>
                <a:moveTo>
                  <a:pt x="51038" y="4024"/>
                </a:moveTo>
                <a:cubicBezTo>
                  <a:pt x="51914" y="4062"/>
                  <a:pt x="52823" y="4086"/>
                  <a:pt x="53728" y="4086"/>
                </a:cubicBezTo>
                <a:cubicBezTo>
                  <a:pt x="54326" y="4086"/>
                  <a:pt x="54922" y="4076"/>
                  <a:pt x="55507" y="4051"/>
                </a:cubicBezTo>
                <a:lnTo>
                  <a:pt x="55507" y="4051"/>
                </a:lnTo>
                <a:cubicBezTo>
                  <a:pt x="55498" y="5523"/>
                  <a:pt x="55569" y="6914"/>
                  <a:pt x="55605" y="8342"/>
                </a:cubicBezTo>
                <a:cubicBezTo>
                  <a:pt x="54053" y="8360"/>
                  <a:pt x="52545" y="8413"/>
                  <a:pt x="51046" y="8476"/>
                </a:cubicBezTo>
                <a:cubicBezTo>
                  <a:pt x="51091" y="7021"/>
                  <a:pt x="51055" y="5505"/>
                  <a:pt x="51029" y="4060"/>
                </a:cubicBezTo>
                <a:cubicBezTo>
                  <a:pt x="51020" y="4042"/>
                  <a:pt x="51020" y="4033"/>
                  <a:pt x="51038" y="4024"/>
                </a:cubicBezTo>
                <a:close/>
                <a:moveTo>
                  <a:pt x="40618" y="3837"/>
                </a:moveTo>
                <a:lnTo>
                  <a:pt x="40618" y="3837"/>
                </a:lnTo>
                <a:cubicBezTo>
                  <a:pt x="40636" y="5433"/>
                  <a:pt x="40573" y="6941"/>
                  <a:pt x="40564" y="8502"/>
                </a:cubicBezTo>
                <a:cubicBezTo>
                  <a:pt x="40437" y="8498"/>
                  <a:pt x="40309" y="8496"/>
                  <a:pt x="40181" y="8496"/>
                </a:cubicBezTo>
                <a:cubicBezTo>
                  <a:pt x="39468" y="8496"/>
                  <a:pt x="38751" y="8552"/>
                  <a:pt x="38040" y="8583"/>
                </a:cubicBezTo>
                <a:cubicBezTo>
                  <a:pt x="37192" y="8618"/>
                  <a:pt x="36362" y="8609"/>
                  <a:pt x="35551" y="8699"/>
                </a:cubicBezTo>
                <a:lnTo>
                  <a:pt x="35542" y="8663"/>
                </a:lnTo>
                <a:cubicBezTo>
                  <a:pt x="35595" y="7120"/>
                  <a:pt x="35622" y="5505"/>
                  <a:pt x="35568" y="3935"/>
                </a:cubicBezTo>
                <a:cubicBezTo>
                  <a:pt x="37183" y="3837"/>
                  <a:pt x="38941" y="3881"/>
                  <a:pt x="40618" y="3837"/>
                </a:cubicBezTo>
                <a:close/>
                <a:moveTo>
                  <a:pt x="44285" y="3743"/>
                </a:moveTo>
                <a:cubicBezTo>
                  <a:pt x="44599" y="3743"/>
                  <a:pt x="44913" y="3750"/>
                  <a:pt x="45230" y="3765"/>
                </a:cubicBezTo>
                <a:cubicBezTo>
                  <a:pt x="45283" y="5433"/>
                  <a:pt x="45408" y="7004"/>
                  <a:pt x="45426" y="8699"/>
                </a:cubicBezTo>
                <a:cubicBezTo>
                  <a:pt x="43910" y="8654"/>
                  <a:pt x="42420" y="8583"/>
                  <a:pt x="40912" y="8520"/>
                </a:cubicBezTo>
                <a:cubicBezTo>
                  <a:pt x="40939" y="6959"/>
                  <a:pt x="40975" y="5407"/>
                  <a:pt x="40975" y="3828"/>
                </a:cubicBezTo>
                <a:cubicBezTo>
                  <a:pt x="42087" y="3821"/>
                  <a:pt x="43178" y="3743"/>
                  <a:pt x="44285" y="3743"/>
                </a:cubicBezTo>
                <a:close/>
                <a:moveTo>
                  <a:pt x="45596" y="3774"/>
                </a:moveTo>
                <a:cubicBezTo>
                  <a:pt x="47291" y="3854"/>
                  <a:pt x="49021" y="3899"/>
                  <a:pt x="50672" y="4015"/>
                </a:cubicBezTo>
                <a:cubicBezTo>
                  <a:pt x="50699" y="5496"/>
                  <a:pt x="50734" y="7013"/>
                  <a:pt x="50690" y="8502"/>
                </a:cubicBezTo>
                <a:cubicBezTo>
                  <a:pt x="49084" y="8592"/>
                  <a:pt x="47478" y="8699"/>
                  <a:pt x="45783" y="8708"/>
                </a:cubicBezTo>
                <a:cubicBezTo>
                  <a:pt x="45765" y="7030"/>
                  <a:pt x="45640" y="5451"/>
                  <a:pt x="45587" y="3810"/>
                </a:cubicBezTo>
                <a:cubicBezTo>
                  <a:pt x="45587" y="3792"/>
                  <a:pt x="45587" y="3783"/>
                  <a:pt x="45596" y="3774"/>
                </a:cubicBezTo>
                <a:close/>
                <a:moveTo>
                  <a:pt x="7351" y="4274"/>
                </a:moveTo>
                <a:cubicBezTo>
                  <a:pt x="7351" y="4996"/>
                  <a:pt x="7333" y="5665"/>
                  <a:pt x="7307" y="6129"/>
                </a:cubicBezTo>
                <a:cubicBezTo>
                  <a:pt x="7262" y="6923"/>
                  <a:pt x="7164" y="7887"/>
                  <a:pt x="7075" y="8904"/>
                </a:cubicBezTo>
                <a:cubicBezTo>
                  <a:pt x="7066" y="8984"/>
                  <a:pt x="7057" y="9055"/>
                  <a:pt x="7048" y="9136"/>
                </a:cubicBezTo>
                <a:cubicBezTo>
                  <a:pt x="5121" y="9100"/>
                  <a:pt x="3355" y="9064"/>
                  <a:pt x="1927" y="9038"/>
                </a:cubicBezTo>
                <a:cubicBezTo>
                  <a:pt x="1900" y="7280"/>
                  <a:pt x="1874" y="5505"/>
                  <a:pt x="1927" y="4854"/>
                </a:cubicBezTo>
                <a:cubicBezTo>
                  <a:pt x="1936" y="4711"/>
                  <a:pt x="1954" y="4541"/>
                  <a:pt x="1963" y="4345"/>
                </a:cubicBezTo>
                <a:lnTo>
                  <a:pt x="7351" y="4274"/>
                </a:lnTo>
                <a:close/>
                <a:moveTo>
                  <a:pt x="35060" y="3908"/>
                </a:moveTo>
                <a:lnTo>
                  <a:pt x="35060" y="3953"/>
                </a:lnTo>
                <a:lnTo>
                  <a:pt x="35220" y="3953"/>
                </a:lnTo>
                <a:cubicBezTo>
                  <a:pt x="35256" y="5532"/>
                  <a:pt x="35256" y="7146"/>
                  <a:pt x="35176" y="8681"/>
                </a:cubicBezTo>
                <a:cubicBezTo>
                  <a:pt x="34569" y="8797"/>
                  <a:pt x="33071" y="9020"/>
                  <a:pt x="30091" y="9171"/>
                </a:cubicBezTo>
                <a:cubicBezTo>
                  <a:pt x="30100" y="9091"/>
                  <a:pt x="30100" y="9020"/>
                  <a:pt x="30109" y="8939"/>
                </a:cubicBezTo>
                <a:cubicBezTo>
                  <a:pt x="30207" y="7922"/>
                  <a:pt x="30296" y="6950"/>
                  <a:pt x="30350" y="6147"/>
                </a:cubicBezTo>
                <a:cubicBezTo>
                  <a:pt x="30376" y="5621"/>
                  <a:pt x="30394" y="4818"/>
                  <a:pt x="30394" y="3970"/>
                </a:cubicBezTo>
                <a:lnTo>
                  <a:pt x="35060" y="3908"/>
                </a:lnTo>
                <a:close/>
                <a:moveTo>
                  <a:pt x="12445" y="4202"/>
                </a:moveTo>
                <a:cubicBezTo>
                  <a:pt x="12454" y="5309"/>
                  <a:pt x="12454" y="6370"/>
                  <a:pt x="12454" y="7137"/>
                </a:cubicBezTo>
                <a:cubicBezTo>
                  <a:pt x="12454" y="7655"/>
                  <a:pt x="12445" y="8377"/>
                  <a:pt x="12436" y="9225"/>
                </a:cubicBezTo>
                <a:cubicBezTo>
                  <a:pt x="10723" y="9198"/>
                  <a:pt x="9028" y="9171"/>
                  <a:pt x="7431" y="9145"/>
                </a:cubicBezTo>
                <a:cubicBezTo>
                  <a:pt x="7440" y="9073"/>
                  <a:pt x="7449" y="9011"/>
                  <a:pt x="7449" y="8939"/>
                </a:cubicBezTo>
                <a:cubicBezTo>
                  <a:pt x="7547" y="7922"/>
                  <a:pt x="7646" y="6950"/>
                  <a:pt x="7690" y="6147"/>
                </a:cubicBezTo>
                <a:cubicBezTo>
                  <a:pt x="7717" y="5683"/>
                  <a:pt x="7735" y="5005"/>
                  <a:pt x="7735" y="4265"/>
                </a:cubicBezTo>
                <a:lnTo>
                  <a:pt x="12445" y="4202"/>
                </a:lnTo>
                <a:close/>
                <a:moveTo>
                  <a:pt x="18592" y="4122"/>
                </a:moveTo>
                <a:lnTo>
                  <a:pt x="18592" y="4122"/>
                </a:lnTo>
                <a:cubicBezTo>
                  <a:pt x="18583" y="4961"/>
                  <a:pt x="18556" y="5648"/>
                  <a:pt x="18485" y="5933"/>
                </a:cubicBezTo>
                <a:cubicBezTo>
                  <a:pt x="18386" y="6361"/>
                  <a:pt x="18395" y="7628"/>
                  <a:pt x="18467" y="9305"/>
                </a:cubicBezTo>
                <a:cubicBezTo>
                  <a:pt x="16647" y="9287"/>
                  <a:pt x="14729" y="9261"/>
                  <a:pt x="12829" y="9234"/>
                </a:cubicBezTo>
                <a:cubicBezTo>
                  <a:pt x="12829" y="8386"/>
                  <a:pt x="12838" y="7655"/>
                  <a:pt x="12838" y="7137"/>
                </a:cubicBezTo>
                <a:cubicBezTo>
                  <a:pt x="12838" y="6370"/>
                  <a:pt x="12838" y="5300"/>
                  <a:pt x="12829" y="4202"/>
                </a:cubicBezTo>
                <a:lnTo>
                  <a:pt x="18592" y="4122"/>
                </a:lnTo>
                <a:close/>
                <a:moveTo>
                  <a:pt x="30011" y="3970"/>
                </a:moveTo>
                <a:cubicBezTo>
                  <a:pt x="30011" y="4809"/>
                  <a:pt x="29993" y="5603"/>
                  <a:pt x="29966" y="6129"/>
                </a:cubicBezTo>
                <a:cubicBezTo>
                  <a:pt x="29912" y="6923"/>
                  <a:pt x="29823" y="7887"/>
                  <a:pt x="29725" y="8904"/>
                </a:cubicBezTo>
                <a:cubicBezTo>
                  <a:pt x="29716" y="9002"/>
                  <a:pt x="29707" y="9091"/>
                  <a:pt x="29698" y="9189"/>
                </a:cubicBezTo>
                <a:cubicBezTo>
                  <a:pt x="28503" y="9243"/>
                  <a:pt x="27076" y="9287"/>
                  <a:pt x="25389" y="9305"/>
                </a:cubicBezTo>
                <a:cubicBezTo>
                  <a:pt x="25158" y="9305"/>
                  <a:pt x="24917" y="9314"/>
                  <a:pt x="24667" y="9314"/>
                </a:cubicBezTo>
                <a:cubicBezTo>
                  <a:pt x="24667" y="9270"/>
                  <a:pt x="24667" y="9234"/>
                  <a:pt x="24658" y="9189"/>
                </a:cubicBezTo>
                <a:cubicBezTo>
                  <a:pt x="24640" y="7387"/>
                  <a:pt x="24613" y="5523"/>
                  <a:pt x="24658" y="4854"/>
                </a:cubicBezTo>
                <a:cubicBezTo>
                  <a:pt x="24676" y="4640"/>
                  <a:pt x="24703" y="4363"/>
                  <a:pt x="24729" y="4042"/>
                </a:cubicBezTo>
                <a:lnTo>
                  <a:pt x="30011" y="3970"/>
                </a:lnTo>
                <a:close/>
                <a:moveTo>
                  <a:pt x="24346" y="4051"/>
                </a:moveTo>
                <a:lnTo>
                  <a:pt x="24346" y="4051"/>
                </a:lnTo>
                <a:cubicBezTo>
                  <a:pt x="24319" y="4354"/>
                  <a:pt x="24292" y="4622"/>
                  <a:pt x="24274" y="4827"/>
                </a:cubicBezTo>
                <a:cubicBezTo>
                  <a:pt x="24221" y="5514"/>
                  <a:pt x="24248" y="7387"/>
                  <a:pt x="24274" y="9198"/>
                </a:cubicBezTo>
                <a:cubicBezTo>
                  <a:pt x="24274" y="9234"/>
                  <a:pt x="24283" y="9278"/>
                  <a:pt x="24283" y="9314"/>
                </a:cubicBezTo>
                <a:cubicBezTo>
                  <a:pt x="23633" y="9318"/>
                  <a:pt x="22932" y="9320"/>
                  <a:pt x="22192" y="9320"/>
                </a:cubicBezTo>
                <a:cubicBezTo>
                  <a:pt x="21146" y="9320"/>
                  <a:pt x="20021" y="9316"/>
                  <a:pt x="18850" y="9305"/>
                </a:cubicBezTo>
                <a:cubicBezTo>
                  <a:pt x="18788" y="7762"/>
                  <a:pt x="18770" y="6415"/>
                  <a:pt x="18859" y="6022"/>
                </a:cubicBezTo>
                <a:cubicBezTo>
                  <a:pt x="18931" y="5710"/>
                  <a:pt x="18966" y="4987"/>
                  <a:pt x="18975" y="4122"/>
                </a:cubicBezTo>
                <a:lnTo>
                  <a:pt x="24346" y="4051"/>
                </a:lnTo>
                <a:close/>
                <a:moveTo>
                  <a:pt x="70557" y="8574"/>
                </a:moveTo>
                <a:lnTo>
                  <a:pt x="70557" y="8574"/>
                </a:lnTo>
                <a:cubicBezTo>
                  <a:pt x="70566" y="9983"/>
                  <a:pt x="70557" y="11473"/>
                  <a:pt x="70503" y="12874"/>
                </a:cubicBezTo>
                <a:cubicBezTo>
                  <a:pt x="68826" y="13097"/>
                  <a:pt x="67006" y="13186"/>
                  <a:pt x="65142" y="13230"/>
                </a:cubicBezTo>
                <a:cubicBezTo>
                  <a:pt x="65124" y="11687"/>
                  <a:pt x="65052" y="10197"/>
                  <a:pt x="65035" y="8645"/>
                </a:cubicBezTo>
                <a:lnTo>
                  <a:pt x="65035" y="8645"/>
                </a:lnTo>
                <a:cubicBezTo>
                  <a:pt x="65544" y="8665"/>
                  <a:pt x="66060" y="8673"/>
                  <a:pt x="66576" y="8673"/>
                </a:cubicBezTo>
                <a:cubicBezTo>
                  <a:pt x="67914" y="8673"/>
                  <a:pt x="69263" y="8619"/>
                  <a:pt x="70557" y="8574"/>
                </a:cubicBezTo>
                <a:close/>
                <a:moveTo>
                  <a:pt x="61617" y="8494"/>
                </a:moveTo>
                <a:cubicBezTo>
                  <a:pt x="62659" y="8494"/>
                  <a:pt x="63689" y="8558"/>
                  <a:pt x="64687" y="8627"/>
                </a:cubicBezTo>
                <a:cubicBezTo>
                  <a:pt x="64696" y="10188"/>
                  <a:pt x="64767" y="11687"/>
                  <a:pt x="64785" y="13239"/>
                </a:cubicBezTo>
                <a:cubicBezTo>
                  <a:pt x="63429" y="13284"/>
                  <a:pt x="62073" y="13320"/>
                  <a:pt x="60726" y="13382"/>
                </a:cubicBezTo>
                <a:cubicBezTo>
                  <a:pt x="60726" y="11785"/>
                  <a:pt x="60735" y="10126"/>
                  <a:pt x="60717" y="8511"/>
                </a:cubicBezTo>
                <a:cubicBezTo>
                  <a:pt x="61018" y="8499"/>
                  <a:pt x="61318" y="8494"/>
                  <a:pt x="61617" y="8494"/>
                </a:cubicBezTo>
                <a:close/>
                <a:moveTo>
                  <a:pt x="50627" y="8850"/>
                </a:moveTo>
                <a:cubicBezTo>
                  <a:pt x="50699" y="8859"/>
                  <a:pt x="50672" y="8886"/>
                  <a:pt x="50681" y="8957"/>
                </a:cubicBezTo>
                <a:cubicBezTo>
                  <a:pt x="50699" y="9100"/>
                  <a:pt x="50672" y="9305"/>
                  <a:pt x="50672" y="9403"/>
                </a:cubicBezTo>
                <a:cubicBezTo>
                  <a:pt x="50627" y="10777"/>
                  <a:pt x="50583" y="12196"/>
                  <a:pt x="50493" y="13480"/>
                </a:cubicBezTo>
                <a:cubicBezTo>
                  <a:pt x="49890" y="13470"/>
                  <a:pt x="49281" y="13464"/>
                  <a:pt x="48672" y="13464"/>
                </a:cubicBezTo>
                <a:cubicBezTo>
                  <a:pt x="47677" y="13464"/>
                  <a:pt x="46683" y="13481"/>
                  <a:pt x="45721" y="13525"/>
                </a:cubicBezTo>
                <a:cubicBezTo>
                  <a:pt x="45792" y="12080"/>
                  <a:pt x="45801" y="10581"/>
                  <a:pt x="45792" y="9064"/>
                </a:cubicBezTo>
                <a:cubicBezTo>
                  <a:pt x="47041" y="9064"/>
                  <a:pt x="48227" y="8984"/>
                  <a:pt x="49441" y="8922"/>
                </a:cubicBezTo>
                <a:cubicBezTo>
                  <a:pt x="49717" y="8913"/>
                  <a:pt x="50029" y="8895"/>
                  <a:pt x="50333" y="8877"/>
                </a:cubicBezTo>
                <a:cubicBezTo>
                  <a:pt x="50431" y="8868"/>
                  <a:pt x="50574" y="8850"/>
                  <a:pt x="50627" y="8850"/>
                </a:cubicBezTo>
                <a:close/>
                <a:moveTo>
                  <a:pt x="60369" y="8529"/>
                </a:moveTo>
                <a:cubicBezTo>
                  <a:pt x="60378" y="10171"/>
                  <a:pt x="60360" y="11776"/>
                  <a:pt x="60378" y="13391"/>
                </a:cubicBezTo>
                <a:cubicBezTo>
                  <a:pt x="58942" y="13471"/>
                  <a:pt x="57478" y="13525"/>
                  <a:pt x="55989" y="13543"/>
                </a:cubicBezTo>
                <a:cubicBezTo>
                  <a:pt x="56007" y="11928"/>
                  <a:pt x="56042" y="10269"/>
                  <a:pt x="55971" y="8690"/>
                </a:cubicBezTo>
                <a:cubicBezTo>
                  <a:pt x="57452" y="8645"/>
                  <a:pt x="58879" y="8565"/>
                  <a:pt x="60369" y="8529"/>
                </a:cubicBezTo>
                <a:close/>
                <a:moveTo>
                  <a:pt x="55623" y="8699"/>
                </a:moveTo>
                <a:cubicBezTo>
                  <a:pt x="55694" y="10287"/>
                  <a:pt x="55650" y="11928"/>
                  <a:pt x="55632" y="13543"/>
                </a:cubicBezTo>
                <a:cubicBezTo>
                  <a:pt x="55458" y="13544"/>
                  <a:pt x="55285" y="13544"/>
                  <a:pt x="55113" y="13544"/>
                </a:cubicBezTo>
                <a:cubicBezTo>
                  <a:pt x="53672" y="13544"/>
                  <a:pt x="52268" y="13513"/>
                  <a:pt x="50850" y="13489"/>
                </a:cubicBezTo>
                <a:cubicBezTo>
                  <a:pt x="50939" y="11964"/>
                  <a:pt x="51011" y="10420"/>
                  <a:pt x="51046" y="8832"/>
                </a:cubicBezTo>
                <a:cubicBezTo>
                  <a:pt x="52554" y="8770"/>
                  <a:pt x="54071" y="8716"/>
                  <a:pt x="55623" y="8699"/>
                </a:cubicBezTo>
                <a:close/>
                <a:moveTo>
                  <a:pt x="40924" y="8876"/>
                </a:moveTo>
                <a:cubicBezTo>
                  <a:pt x="40926" y="8876"/>
                  <a:pt x="40928" y="8876"/>
                  <a:pt x="40930" y="8877"/>
                </a:cubicBezTo>
                <a:cubicBezTo>
                  <a:pt x="42420" y="8939"/>
                  <a:pt x="43910" y="9011"/>
                  <a:pt x="45426" y="9046"/>
                </a:cubicBezTo>
                <a:cubicBezTo>
                  <a:pt x="45462" y="10563"/>
                  <a:pt x="45426" y="12080"/>
                  <a:pt x="45364" y="13534"/>
                </a:cubicBezTo>
                <a:cubicBezTo>
                  <a:pt x="43865" y="13614"/>
                  <a:pt x="42384" y="13703"/>
                  <a:pt x="40894" y="13792"/>
                </a:cubicBezTo>
                <a:cubicBezTo>
                  <a:pt x="40921" y="12187"/>
                  <a:pt x="40912" y="10501"/>
                  <a:pt x="40912" y="8904"/>
                </a:cubicBezTo>
                <a:cubicBezTo>
                  <a:pt x="40896" y="8904"/>
                  <a:pt x="40909" y="8876"/>
                  <a:pt x="40924" y="8876"/>
                </a:cubicBezTo>
                <a:close/>
                <a:moveTo>
                  <a:pt x="40145" y="8849"/>
                </a:moveTo>
                <a:cubicBezTo>
                  <a:pt x="40282" y="8849"/>
                  <a:pt x="40420" y="8852"/>
                  <a:pt x="40555" y="8859"/>
                </a:cubicBezTo>
                <a:cubicBezTo>
                  <a:pt x="40573" y="10510"/>
                  <a:pt x="40555" y="12169"/>
                  <a:pt x="40537" y="13801"/>
                </a:cubicBezTo>
                <a:cubicBezTo>
                  <a:pt x="38825" y="13891"/>
                  <a:pt x="37094" y="13953"/>
                  <a:pt x="35381" y="14042"/>
                </a:cubicBezTo>
                <a:cubicBezTo>
                  <a:pt x="35479" y="12419"/>
                  <a:pt x="35488" y="10715"/>
                  <a:pt x="35533" y="9046"/>
                </a:cubicBezTo>
                <a:cubicBezTo>
                  <a:pt x="36853" y="8957"/>
                  <a:pt x="38218" y="8931"/>
                  <a:pt x="39583" y="8859"/>
                </a:cubicBezTo>
                <a:cubicBezTo>
                  <a:pt x="39768" y="8854"/>
                  <a:pt x="39957" y="8849"/>
                  <a:pt x="40145" y="8849"/>
                </a:cubicBezTo>
                <a:close/>
                <a:moveTo>
                  <a:pt x="35176" y="9073"/>
                </a:moveTo>
                <a:lnTo>
                  <a:pt x="35176" y="9073"/>
                </a:lnTo>
                <a:cubicBezTo>
                  <a:pt x="35122" y="10724"/>
                  <a:pt x="35131" y="12436"/>
                  <a:pt x="35024" y="14024"/>
                </a:cubicBezTo>
                <a:cubicBezTo>
                  <a:pt x="34293" y="14078"/>
                  <a:pt x="32428" y="14123"/>
                  <a:pt x="29850" y="14149"/>
                </a:cubicBezTo>
                <a:cubicBezTo>
                  <a:pt x="29805" y="13561"/>
                  <a:pt x="29796" y="12963"/>
                  <a:pt x="29832" y="12321"/>
                </a:cubicBezTo>
                <a:cubicBezTo>
                  <a:pt x="29877" y="11473"/>
                  <a:pt x="29957" y="10518"/>
                  <a:pt x="30055" y="9555"/>
                </a:cubicBezTo>
                <a:cubicBezTo>
                  <a:pt x="32990" y="9412"/>
                  <a:pt x="34498" y="9198"/>
                  <a:pt x="35176" y="9073"/>
                </a:cubicBezTo>
                <a:close/>
                <a:moveTo>
                  <a:pt x="29663" y="9573"/>
                </a:moveTo>
                <a:cubicBezTo>
                  <a:pt x="29573" y="10518"/>
                  <a:pt x="29493" y="11464"/>
                  <a:pt x="29449" y="12303"/>
                </a:cubicBezTo>
                <a:cubicBezTo>
                  <a:pt x="29413" y="12954"/>
                  <a:pt x="29422" y="13561"/>
                  <a:pt x="29466" y="14158"/>
                </a:cubicBezTo>
                <a:cubicBezTo>
                  <a:pt x="28030" y="14176"/>
                  <a:pt x="26398" y="14185"/>
                  <a:pt x="24631" y="14194"/>
                </a:cubicBezTo>
                <a:cubicBezTo>
                  <a:pt x="24631" y="13792"/>
                  <a:pt x="24640" y="13462"/>
                  <a:pt x="24658" y="13248"/>
                </a:cubicBezTo>
                <a:cubicBezTo>
                  <a:pt x="24711" y="12767"/>
                  <a:pt x="24694" y="11321"/>
                  <a:pt x="24667" y="9698"/>
                </a:cubicBezTo>
                <a:cubicBezTo>
                  <a:pt x="24917" y="9698"/>
                  <a:pt x="25166" y="9698"/>
                  <a:pt x="25398" y="9689"/>
                </a:cubicBezTo>
                <a:cubicBezTo>
                  <a:pt x="27058" y="9671"/>
                  <a:pt x="28476" y="9626"/>
                  <a:pt x="29663" y="9573"/>
                </a:cubicBezTo>
                <a:close/>
                <a:moveTo>
                  <a:pt x="1927" y="9421"/>
                </a:moveTo>
                <a:cubicBezTo>
                  <a:pt x="3355" y="9448"/>
                  <a:pt x="5103" y="9484"/>
                  <a:pt x="7012" y="9519"/>
                </a:cubicBezTo>
                <a:cubicBezTo>
                  <a:pt x="6923" y="10483"/>
                  <a:pt x="6834" y="11446"/>
                  <a:pt x="6789" y="12303"/>
                </a:cubicBezTo>
                <a:cubicBezTo>
                  <a:pt x="6753" y="12963"/>
                  <a:pt x="6771" y="13587"/>
                  <a:pt x="6807" y="14203"/>
                </a:cubicBezTo>
                <a:cubicBezTo>
                  <a:pt x="5112" y="14194"/>
                  <a:pt x="3462" y="14194"/>
                  <a:pt x="1900" y="14185"/>
                </a:cubicBezTo>
                <a:cubicBezTo>
                  <a:pt x="1900" y="13784"/>
                  <a:pt x="1900" y="13453"/>
                  <a:pt x="1927" y="13248"/>
                </a:cubicBezTo>
                <a:cubicBezTo>
                  <a:pt x="1972" y="12740"/>
                  <a:pt x="1954" y="11152"/>
                  <a:pt x="1927" y="9421"/>
                </a:cubicBezTo>
                <a:close/>
                <a:moveTo>
                  <a:pt x="7396" y="9528"/>
                </a:moveTo>
                <a:cubicBezTo>
                  <a:pt x="9002" y="9555"/>
                  <a:pt x="10705" y="9591"/>
                  <a:pt x="12436" y="9609"/>
                </a:cubicBezTo>
                <a:cubicBezTo>
                  <a:pt x="12436" y="9680"/>
                  <a:pt x="12436" y="9742"/>
                  <a:pt x="12436" y="9805"/>
                </a:cubicBezTo>
                <a:cubicBezTo>
                  <a:pt x="12427" y="11179"/>
                  <a:pt x="12409" y="12775"/>
                  <a:pt x="12409" y="14212"/>
                </a:cubicBezTo>
                <a:cubicBezTo>
                  <a:pt x="10652" y="14212"/>
                  <a:pt x="8903" y="14203"/>
                  <a:pt x="7191" y="14203"/>
                </a:cubicBezTo>
                <a:cubicBezTo>
                  <a:pt x="7155" y="13587"/>
                  <a:pt x="7137" y="12981"/>
                  <a:pt x="7173" y="12321"/>
                </a:cubicBezTo>
                <a:cubicBezTo>
                  <a:pt x="7217" y="11464"/>
                  <a:pt x="7307" y="10501"/>
                  <a:pt x="7396" y="9528"/>
                </a:cubicBezTo>
                <a:close/>
                <a:moveTo>
                  <a:pt x="12820" y="9617"/>
                </a:moveTo>
                <a:cubicBezTo>
                  <a:pt x="14729" y="9644"/>
                  <a:pt x="16656" y="9671"/>
                  <a:pt x="18476" y="9689"/>
                </a:cubicBezTo>
                <a:cubicBezTo>
                  <a:pt x="18529" y="10813"/>
                  <a:pt x="18592" y="12106"/>
                  <a:pt x="18672" y="13436"/>
                </a:cubicBezTo>
                <a:cubicBezTo>
                  <a:pt x="18681" y="13712"/>
                  <a:pt x="18699" y="13971"/>
                  <a:pt x="18708" y="14212"/>
                </a:cubicBezTo>
                <a:lnTo>
                  <a:pt x="12793" y="14212"/>
                </a:lnTo>
                <a:cubicBezTo>
                  <a:pt x="12793" y="12784"/>
                  <a:pt x="12811" y="11179"/>
                  <a:pt x="12820" y="9814"/>
                </a:cubicBezTo>
                <a:cubicBezTo>
                  <a:pt x="12820" y="9742"/>
                  <a:pt x="12820" y="9680"/>
                  <a:pt x="12820" y="9617"/>
                </a:cubicBezTo>
                <a:close/>
                <a:moveTo>
                  <a:pt x="18868" y="9689"/>
                </a:moveTo>
                <a:lnTo>
                  <a:pt x="18868" y="9689"/>
                </a:lnTo>
                <a:cubicBezTo>
                  <a:pt x="20197" y="9698"/>
                  <a:pt x="21473" y="9707"/>
                  <a:pt x="22633" y="9707"/>
                </a:cubicBezTo>
                <a:cubicBezTo>
                  <a:pt x="23213" y="9707"/>
                  <a:pt x="23766" y="9707"/>
                  <a:pt x="24283" y="9698"/>
                </a:cubicBezTo>
                <a:lnTo>
                  <a:pt x="24283" y="9698"/>
                </a:lnTo>
                <a:cubicBezTo>
                  <a:pt x="24310" y="11259"/>
                  <a:pt x="24328" y="12758"/>
                  <a:pt x="24274" y="13213"/>
                </a:cubicBezTo>
                <a:cubicBezTo>
                  <a:pt x="24257" y="13436"/>
                  <a:pt x="24248" y="13784"/>
                  <a:pt x="24248" y="14194"/>
                </a:cubicBezTo>
                <a:cubicBezTo>
                  <a:pt x="22624" y="14203"/>
                  <a:pt x="20893" y="14212"/>
                  <a:pt x="19100" y="14212"/>
                </a:cubicBezTo>
                <a:cubicBezTo>
                  <a:pt x="19082" y="13971"/>
                  <a:pt x="19064" y="13703"/>
                  <a:pt x="19056" y="13418"/>
                </a:cubicBezTo>
                <a:cubicBezTo>
                  <a:pt x="18993" y="12347"/>
                  <a:pt x="18922" y="10973"/>
                  <a:pt x="18868" y="9689"/>
                </a:cubicBezTo>
                <a:close/>
                <a:moveTo>
                  <a:pt x="50841" y="13846"/>
                </a:moveTo>
                <a:cubicBezTo>
                  <a:pt x="52169" y="13868"/>
                  <a:pt x="53522" y="13904"/>
                  <a:pt x="54863" y="13904"/>
                </a:cubicBezTo>
                <a:cubicBezTo>
                  <a:pt x="55117" y="13904"/>
                  <a:pt x="55370" y="13902"/>
                  <a:pt x="55623" y="13900"/>
                </a:cubicBezTo>
                <a:lnTo>
                  <a:pt x="55623" y="13900"/>
                </a:lnTo>
                <a:cubicBezTo>
                  <a:pt x="55605" y="15577"/>
                  <a:pt x="55543" y="17245"/>
                  <a:pt x="55578" y="18940"/>
                </a:cubicBezTo>
                <a:cubicBezTo>
                  <a:pt x="54160" y="18891"/>
                  <a:pt x="52742" y="18850"/>
                  <a:pt x="51283" y="18850"/>
                </a:cubicBezTo>
                <a:cubicBezTo>
                  <a:pt x="51145" y="18850"/>
                  <a:pt x="51007" y="18850"/>
                  <a:pt x="50868" y="18851"/>
                </a:cubicBezTo>
                <a:cubicBezTo>
                  <a:pt x="50743" y="17290"/>
                  <a:pt x="50734" y="15479"/>
                  <a:pt x="50823" y="13873"/>
                </a:cubicBezTo>
                <a:cubicBezTo>
                  <a:pt x="50823" y="13864"/>
                  <a:pt x="50823" y="13846"/>
                  <a:pt x="50841" y="13846"/>
                </a:cubicBezTo>
                <a:close/>
                <a:moveTo>
                  <a:pt x="48577" y="13820"/>
                </a:moveTo>
                <a:cubicBezTo>
                  <a:pt x="49209" y="13820"/>
                  <a:pt x="49844" y="13826"/>
                  <a:pt x="50475" y="13837"/>
                </a:cubicBezTo>
                <a:cubicBezTo>
                  <a:pt x="50377" y="15452"/>
                  <a:pt x="50386" y="17281"/>
                  <a:pt x="50520" y="18851"/>
                </a:cubicBezTo>
                <a:cubicBezTo>
                  <a:pt x="50425" y="18850"/>
                  <a:pt x="50331" y="18850"/>
                  <a:pt x="50236" y="18850"/>
                </a:cubicBezTo>
                <a:cubicBezTo>
                  <a:pt x="48697" y="18850"/>
                  <a:pt x="47217" y="18916"/>
                  <a:pt x="45729" y="18958"/>
                </a:cubicBezTo>
                <a:cubicBezTo>
                  <a:pt x="45676" y="17307"/>
                  <a:pt x="45640" y="15541"/>
                  <a:pt x="45712" y="13873"/>
                </a:cubicBezTo>
                <a:cubicBezTo>
                  <a:pt x="46650" y="13835"/>
                  <a:pt x="47611" y="13820"/>
                  <a:pt x="48577" y="13820"/>
                </a:cubicBezTo>
                <a:close/>
                <a:moveTo>
                  <a:pt x="60378" y="13748"/>
                </a:moveTo>
                <a:cubicBezTo>
                  <a:pt x="60405" y="15603"/>
                  <a:pt x="60565" y="17388"/>
                  <a:pt x="60699" y="19109"/>
                </a:cubicBezTo>
                <a:cubicBezTo>
                  <a:pt x="59084" y="19083"/>
                  <a:pt x="57487" y="19029"/>
                  <a:pt x="55935" y="18940"/>
                </a:cubicBezTo>
                <a:cubicBezTo>
                  <a:pt x="55899" y="17245"/>
                  <a:pt x="55962" y="15577"/>
                  <a:pt x="55971" y="13900"/>
                </a:cubicBezTo>
                <a:cubicBezTo>
                  <a:pt x="57478" y="13882"/>
                  <a:pt x="58924" y="13810"/>
                  <a:pt x="60378" y="13748"/>
                </a:cubicBezTo>
                <a:close/>
                <a:moveTo>
                  <a:pt x="64776" y="13596"/>
                </a:moveTo>
                <a:cubicBezTo>
                  <a:pt x="64812" y="13623"/>
                  <a:pt x="64794" y="13694"/>
                  <a:pt x="64794" y="13748"/>
                </a:cubicBezTo>
                <a:cubicBezTo>
                  <a:pt x="64803" y="15532"/>
                  <a:pt x="64758" y="17388"/>
                  <a:pt x="64776" y="19190"/>
                </a:cubicBezTo>
                <a:cubicBezTo>
                  <a:pt x="63536" y="19163"/>
                  <a:pt x="62323" y="19118"/>
                  <a:pt x="61065" y="19109"/>
                </a:cubicBezTo>
                <a:cubicBezTo>
                  <a:pt x="60904" y="17361"/>
                  <a:pt x="60770" y="15595"/>
                  <a:pt x="60726" y="13730"/>
                </a:cubicBezTo>
                <a:cubicBezTo>
                  <a:pt x="62073" y="13676"/>
                  <a:pt x="63429" y="13641"/>
                  <a:pt x="64776" y="13596"/>
                </a:cubicBezTo>
                <a:close/>
                <a:moveTo>
                  <a:pt x="70458" y="13227"/>
                </a:moveTo>
                <a:cubicBezTo>
                  <a:pt x="70487" y="13227"/>
                  <a:pt x="70494" y="13253"/>
                  <a:pt x="70494" y="13382"/>
                </a:cubicBezTo>
                <a:cubicBezTo>
                  <a:pt x="70494" y="13766"/>
                  <a:pt x="70459" y="14247"/>
                  <a:pt x="70441" y="14604"/>
                </a:cubicBezTo>
                <a:cubicBezTo>
                  <a:pt x="70378" y="15996"/>
                  <a:pt x="70307" y="17441"/>
                  <a:pt x="70289" y="18824"/>
                </a:cubicBezTo>
                <a:cubicBezTo>
                  <a:pt x="69531" y="18949"/>
                  <a:pt x="68701" y="19118"/>
                  <a:pt x="67818" y="19127"/>
                </a:cubicBezTo>
                <a:cubicBezTo>
                  <a:pt x="66944" y="19145"/>
                  <a:pt x="66025" y="19190"/>
                  <a:pt x="65133" y="19199"/>
                </a:cubicBezTo>
                <a:cubicBezTo>
                  <a:pt x="65124" y="17325"/>
                  <a:pt x="65142" y="15461"/>
                  <a:pt x="65151" y="13587"/>
                </a:cubicBezTo>
                <a:cubicBezTo>
                  <a:pt x="66979" y="13561"/>
                  <a:pt x="68746" y="13436"/>
                  <a:pt x="70378" y="13239"/>
                </a:cubicBezTo>
                <a:cubicBezTo>
                  <a:pt x="70415" y="13236"/>
                  <a:pt x="70440" y="13227"/>
                  <a:pt x="70458" y="13227"/>
                </a:cubicBezTo>
                <a:close/>
                <a:moveTo>
                  <a:pt x="45355" y="13900"/>
                </a:moveTo>
                <a:cubicBezTo>
                  <a:pt x="45283" y="15559"/>
                  <a:pt x="45319" y="17334"/>
                  <a:pt x="45382" y="18984"/>
                </a:cubicBezTo>
                <a:cubicBezTo>
                  <a:pt x="43838" y="19047"/>
                  <a:pt x="42339" y="19163"/>
                  <a:pt x="40778" y="19208"/>
                </a:cubicBezTo>
                <a:cubicBezTo>
                  <a:pt x="40707" y="17521"/>
                  <a:pt x="40832" y="15809"/>
                  <a:pt x="40885" y="14149"/>
                </a:cubicBezTo>
                <a:cubicBezTo>
                  <a:pt x="42384" y="14069"/>
                  <a:pt x="43838" y="13953"/>
                  <a:pt x="45355" y="13900"/>
                </a:cubicBezTo>
                <a:close/>
                <a:moveTo>
                  <a:pt x="40529" y="14167"/>
                </a:moveTo>
                <a:cubicBezTo>
                  <a:pt x="40475" y="15826"/>
                  <a:pt x="40350" y="17539"/>
                  <a:pt x="40430" y="19234"/>
                </a:cubicBezTo>
                <a:cubicBezTo>
                  <a:pt x="38718" y="19288"/>
                  <a:pt x="37031" y="19377"/>
                  <a:pt x="35444" y="19564"/>
                </a:cubicBezTo>
                <a:cubicBezTo>
                  <a:pt x="35328" y="17923"/>
                  <a:pt x="35220" y="16112"/>
                  <a:pt x="35354" y="14399"/>
                </a:cubicBezTo>
                <a:cubicBezTo>
                  <a:pt x="37076" y="14319"/>
                  <a:pt x="38789" y="14230"/>
                  <a:pt x="40529" y="14167"/>
                </a:cubicBezTo>
                <a:close/>
                <a:moveTo>
                  <a:pt x="34953" y="14408"/>
                </a:moveTo>
                <a:lnTo>
                  <a:pt x="34953" y="14426"/>
                </a:lnTo>
                <a:lnTo>
                  <a:pt x="34997" y="14426"/>
                </a:lnTo>
                <a:cubicBezTo>
                  <a:pt x="34980" y="14711"/>
                  <a:pt x="34962" y="14997"/>
                  <a:pt x="34953" y="15282"/>
                </a:cubicBezTo>
                <a:lnTo>
                  <a:pt x="34953" y="16504"/>
                </a:lnTo>
                <a:lnTo>
                  <a:pt x="34944" y="16504"/>
                </a:lnTo>
                <a:cubicBezTo>
                  <a:pt x="34953" y="17566"/>
                  <a:pt x="35024" y="18610"/>
                  <a:pt x="35096" y="19609"/>
                </a:cubicBezTo>
                <a:cubicBezTo>
                  <a:pt x="35024" y="19609"/>
                  <a:pt x="34962" y="19618"/>
                  <a:pt x="34899" y="19627"/>
                </a:cubicBezTo>
                <a:lnTo>
                  <a:pt x="34899" y="19636"/>
                </a:lnTo>
                <a:cubicBezTo>
                  <a:pt x="34337" y="19654"/>
                  <a:pt x="32607" y="19689"/>
                  <a:pt x="30171" y="19743"/>
                </a:cubicBezTo>
                <a:cubicBezTo>
                  <a:pt x="30144" y="18949"/>
                  <a:pt x="30118" y="18271"/>
                  <a:pt x="30109" y="17807"/>
                </a:cubicBezTo>
                <a:cubicBezTo>
                  <a:pt x="30100" y="16986"/>
                  <a:pt x="30028" y="16219"/>
                  <a:pt x="29957" y="15470"/>
                </a:cubicBezTo>
                <a:cubicBezTo>
                  <a:pt x="29930" y="15157"/>
                  <a:pt x="29904" y="14845"/>
                  <a:pt x="29877" y="14542"/>
                </a:cubicBezTo>
                <a:cubicBezTo>
                  <a:pt x="32303" y="14506"/>
                  <a:pt x="34105" y="14470"/>
                  <a:pt x="34953" y="14408"/>
                </a:cubicBezTo>
                <a:close/>
                <a:moveTo>
                  <a:pt x="29493" y="14542"/>
                </a:moveTo>
                <a:cubicBezTo>
                  <a:pt x="29511" y="14863"/>
                  <a:pt x="29547" y="15184"/>
                  <a:pt x="29573" y="15505"/>
                </a:cubicBezTo>
                <a:cubicBezTo>
                  <a:pt x="29645" y="16246"/>
                  <a:pt x="29716" y="17004"/>
                  <a:pt x="29725" y="17816"/>
                </a:cubicBezTo>
                <a:cubicBezTo>
                  <a:pt x="29734" y="18280"/>
                  <a:pt x="29761" y="18958"/>
                  <a:pt x="29788" y="19752"/>
                </a:cubicBezTo>
                <a:cubicBezTo>
                  <a:pt x="28262" y="19787"/>
                  <a:pt x="26487" y="19823"/>
                  <a:pt x="24551" y="19868"/>
                </a:cubicBezTo>
                <a:cubicBezTo>
                  <a:pt x="24578" y="19591"/>
                  <a:pt x="24604" y="19368"/>
                  <a:pt x="24631" y="19216"/>
                </a:cubicBezTo>
                <a:cubicBezTo>
                  <a:pt x="24729" y="18583"/>
                  <a:pt x="24694" y="17147"/>
                  <a:pt x="24667" y="15764"/>
                </a:cubicBezTo>
                <a:cubicBezTo>
                  <a:pt x="24658" y="15354"/>
                  <a:pt x="24649" y="14952"/>
                  <a:pt x="24640" y="14586"/>
                </a:cubicBezTo>
                <a:cubicBezTo>
                  <a:pt x="26415" y="14578"/>
                  <a:pt x="28048" y="14560"/>
                  <a:pt x="29493" y="14542"/>
                </a:cubicBezTo>
                <a:close/>
                <a:moveTo>
                  <a:pt x="24257" y="14586"/>
                </a:moveTo>
                <a:cubicBezTo>
                  <a:pt x="24257" y="14952"/>
                  <a:pt x="24274" y="15354"/>
                  <a:pt x="24283" y="15773"/>
                </a:cubicBezTo>
                <a:cubicBezTo>
                  <a:pt x="24310" y="17075"/>
                  <a:pt x="24346" y="18556"/>
                  <a:pt x="24248" y="19163"/>
                </a:cubicBezTo>
                <a:cubicBezTo>
                  <a:pt x="24221" y="19323"/>
                  <a:pt x="24194" y="19573"/>
                  <a:pt x="24167" y="19877"/>
                </a:cubicBezTo>
                <a:cubicBezTo>
                  <a:pt x="22544" y="19921"/>
                  <a:pt x="20813" y="19957"/>
                  <a:pt x="19038" y="20001"/>
                </a:cubicBezTo>
                <a:cubicBezTo>
                  <a:pt x="19118" y="18101"/>
                  <a:pt x="19180" y="16210"/>
                  <a:pt x="19154" y="15452"/>
                </a:cubicBezTo>
                <a:cubicBezTo>
                  <a:pt x="19154" y="15256"/>
                  <a:pt x="19136" y="14961"/>
                  <a:pt x="19118" y="14604"/>
                </a:cubicBezTo>
                <a:cubicBezTo>
                  <a:pt x="20902" y="14595"/>
                  <a:pt x="22633" y="14595"/>
                  <a:pt x="24257" y="14586"/>
                </a:cubicBezTo>
                <a:close/>
                <a:moveTo>
                  <a:pt x="18734" y="14604"/>
                </a:moveTo>
                <a:cubicBezTo>
                  <a:pt x="18752" y="14970"/>
                  <a:pt x="18761" y="15264"/>
                  <a:pt x="18770" y="15470"/>
                </a:cubicBezTo>
                <a:cubicBezTo>
                  <a:pt x="18797" y="16210"/>
                  <a:pt x="18725" y="18110"/>
                  <a:pt x="18654" y="20010"/>
                </a:cubicBezTo>
                <a:cubicBezTo>
                  <a:pt x="16781" y="20064"/>
                  <a:pt x="14863" y="20109"/>
                  <a:pt x="12971" y="20162"/>
                </a:cubicBezTo>
                <a:cubicBezTo>
                  <a:pt x="12918" y="19190"/>
                  <a:pt x="12873" y="18351"/>
                  <a:pt x="12838" y="17905"/>
                </a:cubicBezTo>
                <a:cubicBezTo>
                  <a:pt x="12802" y="17405"/>
                  <a:pt x="12793" y="16130"/>
                  <a:pt x="12793" y="14604"/>
                </a:cubicBezTo>
                <a:close/>
                <a:moveTo>
                  <a:pt x="7226" y="14586"/>
                </a:moveTo>
                <a:lnTo>
                  <a:pt x="7226" y="14586"/>
                </a:lnTo>
                <a:cubicBezTo>
                  <a:pt x="8921" y="14595"/>
                  <a:pt x="10661" y="14595"/>
                  <a:pt x="12409" y="14604"/>
                </a:cubicBezTo>
                <a:cubicBezTo>
                  <a:pt x="12400" y="16139"/>
                  <a:pt x="12418" y="17423"/>
                  <a:pt x="12454" y="17932"/>
                </a:cubicBezTo>
                <a:cubicBezTo>
                  <a:pt x="12490" y="18378"/>
                  <a:pt x="12534" y="19208"/>
                  <a:pt x="12588" y="20171"/>
                </a:cubicBezTo>
                <a:cubicBezTo>
                  <a:pt x="10857" y="20216"/>
                  <a:pt x="9162" y="20269"/>
                  <a:pt x="7538" y="20314"/>
                </a:cubicBezTo>
                <a:cubicBezTo>
                  <a:pt x="7494" y="19288"/>
                  <a:pt x="7467" y="18378"/>
                  <a:pt x="7458" y="17807"/>
                </a:cubicBezTo>
                <a:cubicBezTo>
                  <a:pt x="7440" y="16986"/>
                  <a:pt x="7369" y="16219"/>
                  <a:pt x="7298" y="15470"/>
                </a:cubicBezTo>
                <a:cubicBezTo>
                  <a:pt x="7271" y="15175"/>
                  <a:pt x="7244" y="14881"/>
                  <a:pt x="7226" y="14586"/>
                </a:cubicBezTo>
                <a:close/>
                <a:moveTo>
                  <a:pt x="1900" y="14569"/>
                </a:moveTo>
                <a:lnTo>
                  <a:pt x="1900" y="14569"/>
                </a:lnTo>
                <a:cubicBezTo>
                  <a:pt x="3470" y="14578"/>
                  <a:pt x="5130" y="14586"/>
                  <a:pt x="6834" y="14586"/>
                </a:cubicBezTo>
                <a:cubicBezTo>
                  <a:pt x="6860" y="14890"/>
                  <a:pt x="6887" y="15193"/>
                  <a:pt x="6914" y="15505"/>
                </a:cubicBezTo>
                <a:cubicBezTo>
                  <a:pt x="6985" y="16246"/>
                  <a:pt x="7057" y="17004"/>
                  <a:pt x="7075" y="17816"/>
                </a:cubicBezTo>
                <a:cubicBezTo>
                  <a:pt x="7084" y="18387"/>
                  <a:pt x="7110" y="19297"/>
                  <a:pt x="7155" y="20332"/>
                </a:cubicBezTo>
                <a:cubicBezTo>
                  <a:pt x="5210" y="20385"/>
                  <a:pt x="3381" y="20448"/>
                  <a:pt x="1767" y="20501"/>
                </a:cubicBezTo>
                <a:cubicBezTo>
                  <a:pt x="1811" y="19930"/>
                  <a:pt x="1856" y="19475"/>
                  <a:pt x="1891" y="19216"/>
                </a:cubicBezTo>
                <a:cubicBezTo>
                  <a:pt x="1999" y="18583"/>
                  <a:pt x="1963" y="17147"/>
                  <a:pt x="1927" y="15764"/>
                </a:cubicBezTo>
                <a:cubicBezTo>
                  <a:pt x="1918" y="15345"/>
                  <a:pt x="1909" y="14934"/>
                  <a:pt x="1900" y="14569"/>
                </a:cubicBezTo>
                <a:close/>
                <a:moveTo>
                  <a:pt x="7164" y="20715"/>
                </a:moveTo>
                <a:cubicBezTo>
                  <a:pt x="7173" y="20965"/>
                  <a:pt x="7182" y="21215"/>
                  <a:pt x="7199" y="21473"/>
                </a:cubicBezTo>
                <a:cubicBezTo>
                  <a:pt x="7235" y="22437"/>
                  <a:pt x="7271" y="23463"/>
                  <a:pt x="7307" y="24382"/>
                </a:cubicBezTo>
                <a:cubicBezTo>
                  <a:pt x="5228" y="24292"/>
                  <a:pt x="3274" y="24212"/>
                  <a:pt x="1544" y="24150"/>
                </a:cubicBezTo>
                <a:cubicBezTo>
                  <a:pt x="1606" y="23070"/>
                  <a:pt x="1668" y="21866"/>
                  <a:pt x="1740" y="20885"/>
                </a:cubicBezTo>
                <a:cubicBezTo>
                  <a:pt x="3363" y="20831"/>
                  <a:pt x="5201" y="20769"/>
                  <a:pt x="7164" y="20715"/>
                </a:cubicBezTo>
                <a:close/>
                <a:moveTo>
                  <a:pt x="12606" y="20555"/>
                </a:moveTo>
                <a:cubicBezTo>
                  <a:pt x="12686" y="22009"/>
                  <a:pt x="12775" y="23650"/>
                  <a:pt x="12873" y="24631"/>
                </a:cubicBezTo>
                <a:cubicBezTo>
                  <a:pt x="11107" y="24551"/>
                  <a:pt x="9358" y="24471"/>
                  <a:pt x="7690" y="24400"/>
                </a:cubicBezTo>
                <a:cubicBezTo>
                  <a:pt x="7654" y="23472"/>
                  <a:pt x="7619" y="22437"/>
                  <a:pt x="7583" y="21465"/>
                </a:cubicBezTo>
                <a:cubicBezTo>
                  <a:pt x="7574" y="21206"/>
                  <a:pt x="7556" y="20947"/>
                  <a:pt x="7547" y="20697"/>
                </a:cubicBezTo>
                <a:cubicBezTo>
                  <a:pt x="9180" y="20653"/>
                  <a:pt x="10875" y="20599"/>
                  <a:pt x="12606" y="20555"/>
                </a:cubicBezTo>
                <a:close/>
                <a:moveTo>
                  <a:pt x="18645" y="20403"/>
                </a:moveTo>
                <a:lnTo>
                  <a:pt x="18645" y="20403"/>
                </a:lnTo>
                <a:cubicBezTo>
                  <a:pt x="18636" y="20635"/>
                  <a:pt x="18627" y="20876"/>
                  <a:pt x="18610" y="21108"/>
                </a:cubicBezTo>
                <a:cubicBezTo>
                  <a:pt x="18556" y="22589"/>
                  <a:pt x="18502" y="23989"/>
                  <a:pt x="18485" y="24765"/>
                </a:cubicBezTo>
                <a:cubicBezTo>
                  <a:pt x="18485" y="24810"/>
                  <a:pt x="18485" y="24855"/>
                  <a:pt x="18485" y="24890"/>
                </a:cubicBezTo>
                <a:cubicBezTo>
                  <a:pt x="16763" y="24810"/>
                  <a:pt x="14996" y="24730"/>
                  <a:pt x="13257" y="24649"/>
                </a:cubicBezTo>
                <a:cubicBezTo>
                  <a:pt x="13168" y="23686"/>
                  <a:pt x="13070" y="22027"/>
                  <a:pt x="12989" y="20546"/>
                </a:cubicBezTo>
                <a:cubicBezTo>
                  <a:pt x="14872" y="20492"/>
                  <a:pt x="16781" y="20448"/>
                  <a:pt x="18645" y="20403"/>
                </a:cubicBezTo>
                <a:close/>
                <a:moveTo>
                  <a:pt x="70271" y="19199"/>
                </a:moveTo>
                <a:lnTo>
                  <a:pt x="70271" y="19199"/>
                </a:lnTo>
                <a:cubicBezTo>
                  <a:pt x="70236" y="21010"/>
                  <a:pt x="70218" y="22963"/>
                  <a:pt x="70253" y="24819"/>
                </a:cubicBezTo>
                <a:cubicBezTo>
                  <a:pt x="69988" y="24816"/>
                  <a:pt x="69721" y="24814"/>
                  <a:pt x="69454" y="24814"/>
                </a:cubicBezTo>
                <a:cubicBezTo>
                  <a:pt x="68140" y="24814"/>
                  <a:pt x="66814" y="24850"/>
                  <a:pt x="65561" y="24917"/>
                </a:cubicBezTo>
                <a:cubicBezTo>
                  <a:pt x="65347" y="23204"/>
                  <a:pt x="65142" y="21482"/>
                  <a:pt x="65133" y="19555"/>
                </a:cubicBezTo>
                <a:cubicBezTo>
                  <a:pt x="66462" y="19502"/>
                  <a:pt x="67827" y="19547"/>
                  <a:pt x="69049" y="19377"/>
                </a:cubicBezTo>
                <a:cubicBezTo>
                  <a:pt x="69468" y="19323"/>
                  <a:pt x="69906" y="19252"/>
                  <a:pt x="70271" y="19199"/>
                </a:cubicBezTo>
                <a:close/>
                <a:moveTo>
                  <a:pt x="61100" y="19457"/>
                </a:moveTo>
                <a:cubicBezTo>
                  <a:pt x="62340" y="19475"/>
                  <a:pt x="63545" y="19520"/>
                  <a:pt x="64776" y="19547"/>
                </a:cubicBezTo>
                <a:cubicBezTo>
                  <a:pt x="64776" y="21482"/>
                  <a:pt x="65017" y="23231"/>
                  <a:pt x="65204" y="24944"/>
                </a:cubicBezTo>
                <a:cubicBezTo>
                  <a:pt x="64000" y="24979"/>
                  <a:pt x="62840" y="25069"/>
                  <a:pt x="61654" y="25140"/>
                </a:cubicBezTo>
                <a:cubicBezTo>
                  <a:pt x="61422" y="23302"/>
                  <a:pt x="61216" y="21429"/>
                  <a:pt x="61092" y="19493"/>
                </a:cubicBezTo>
                <a:cubicBezTo>
                  <a:pt x="61092" y="19475"/>
                  <a:pt x="61092" y="19466"/>
                  <a:pt x="61100" y="19457"/>
                </a:cubicBezTo>
                <a:close/>
                <a:moveTo>
                  <a:pt x="24141" y="20269"/>
                </a:moveTo>
                <a:cubicBezTo>
                  <a:pt x="24051" y="21349"/>
                  <a:pt x="23962" y="22910"/>
                  <a:pt x="23891" y="24239"/>
                </a:cubicBezTo>
                <a:cubicBezTo>
                  <a:pt x="23873" y="24560"/>
                  <a:pt x="23855" y="24872"/>
                  <a:pt x="23846" y="25149"/>
                </a:cubicBezTo>
                <a:cubicBezTo>
                  <a:pt x="22258" y="25078"/>
                  <a:pt x="20581" y="24997"/>
                  <a:pt x="18868" y="24908"/>
                </a:cubicBezTo>
                <a:cubicBezTo>
                  <a:pt x="18868" y="24863"/>
                  <a:pt x="18868" y="24819"/>
                  <a:pt x="18877" y="24774"/>
                </a:cubicBezTo>
                <a:cubicBezTo>
                  <a:pt x="18886" y="23998"/>
                  <a:pt x="18940" y="22606"/>
                  <a:pt x="19002" y="21117"/>
                </a:cubicBezTo>
                <a:cubicBezTo>
                  <a:pt x="19011" y="20876"/>
                  <a:pt x="19020" y="20635"/>
                  <a:pt x="19029" y="20385"/>
                </a:cubicBezTo>
                <a:cubicBezTo>
                  <a:pt x="20795" y="20349"/>
                  <a:pt x="22517" y="20305"/>
                  <a:pt x="24141" y="20269"/>
                </a:cubicBezTo>
                <a:close/>
                <a:moveTo>
                  <a:pt x="55953" y="19306"/>
                </a:moveTo>
                <a:cubicBezTo>
                  <a:pt x="57532" y="19368"/>
                  <a:pt x="59102" y="19439"/>
                  <a:pt x="60726" y="19457"/>
                </a:cubicBezTo>
                <a:cubicBezTo>
                  <a:pt x="60868" y="21411"/>
                  <a:pt x="61065" y="23302"/>
                  <a:pt x="61297" y="25158"/>
                </a:cubicBezTo>
                <a:cubicBezTo>
                  <a:pt x="59620" y="25265"/>
                  <a:pt x="57809" y="25265"/>
                  <a:pt x="56051" y="25265"/>
                </a:cubicBezTo>
                <a:cubicBezTo>
                  <a:pt x="56033" y="23267"/>
                  <a:pt x="56015" y="21277"/>
                  <a:pt x="55944" y="19332"/>
                </a:cubicBezTo>
                <a:cubicBezTo>
                  <a:pt x="55944" y="19323"/>
                  <a:pt x="55944" y="19306"/>
                  <a:pt x="55953" y="19306"/>
                </a:cubicBezTo>
                <a:close/>
                <a:moveTo>
                  <a:pt x="50913" y="19199"/>
                </a:moveTo>
                <a:cubicBezTo>
                  <a:pt x="52501" y="19199"/>
                  <a:pt x="54044" y="19243"/>
                  <a:pt x="55587" y="19297"/>
                </a:cubicBezTo>
                <a:cubicBezTo>
                  <a:pt x="55659" y="21250"/>
                  <a:pt x="55676" y="23258"/>
                  <a:pt x="55694" y="25265"/>
                </a:cubicBezTo>
                <a:cubicBezTo>
                  <a:pt x="54178" y="25309"/>
                  <a:pt x="52634" y="25327"/>
                  <a:pt x="51127" y="25390"/>
                </a:cubicBezTo>
                <a:cubicBezTo>
                  <a:pt x="51109" y="23284"/>
                  <a:pt x="51064" y="21197"/>
                  <a:pt x="50904" y="19234"/>
                </a:cubicBezTo>
                <a:cubicBezTo>
                  <a:pt x="50895" y="19216"/>
                  <a:pt x="50895" y="19199"/>
                  <a:pt x="50913" y="19199"/>
                </a:cubicBezTo>
                <a:close/>
                <a:moveTo>
                  <a:pt x="29796" y="20135"/>
                </a:moveTo>
                <a:cubicBezTo>
                  <a:pt x="29814" y="20564"/>
                  <a:pt x="29832" y="21018"/>
                  <a:pt x="29850" y="21473"/>
                </a:cubicBezTo>
                <a:cubicBezTo>
                  <a:pt x="29904" y="22838"/>
                  <a:pt x="29966" y="24319"/>
                  <a:pt x="29993" y="25461"/>
                </a:cubicBezTo>
                <a:cubicBezTo>
                  <a:pt x="28333" y="25372"/>
                  <a:pt x="26371" y="25274"/>
                  <a:pt x="24230" y="25176"/>
                </a:cubicBezTo>
                <a:cubicBezTo>
                  <a:pt x="24239" y="24890"/>
                  <a:pt x="24257" y="24578"/>
                  <a:pt x="24274" y="24257"/>
                </a:cubicBezTo>
                <a:cubicBezTo>
                  <a:pt x="24355" y="22910"/>
                  <a:pt x="24435" y="21331"/>
                  <a:pt x="24524" y="20260"/>
                </a:cubicBezTo>
                <a:cubicBezTo>
                  <a:pt x="26469" y="20207"/>
                  <a:pt x="28262" y="20171"/>
                  <a:pt x="29796" y="20135"/>
                </a:cubicBezTo>
                <a:close/>
                <a:moveTo>
                  <a:pt x="50538" y="19199"/>
                </a:moveTo>
                <a:cubicBezTo>
                  <a:pt x="50716" y="21170"/>
                  <a:pt x="50743" y="23284"/>
                  <a:pt x="50779" y="25408"/>
                </a:cubicBezTo>
                <a:cubicBezTo>
                  <a:pt x="49280" y="25488"/>
                  <a:pt x="47755" y="25541"/>
                  <a:pt x="46238" y="25604"/>
                </a:cubicBezTo>
                <a:cubicBezTo>
                  <a:pt x="46086" y="23499"/>
                  <a:pt x="45854" y="21473"/>
                  <a:pt x="45756" y="19315"/>
                </a:cubicBezTo>
                <a:cubicBezTo>
                  <a:pt x="47335" y="19261"/>
                  <a:pt x="48905" y="19199"/>
                  <a:pt x="50538" y="19199"/>
                </a:cubicBezTo>
                <a:close/>
                <a:moveTo>
                  <a:pt x="35105" y="19966"/>
                </a:moveTo>
                <a:cubicBezTo>
                  <a:pt x="35158" y="21857"/>
                  <a:pt x="35220" y="23793"/>
                  <a:pt x="35212" y="25720"/>
                </a:cubicBezTo>
                <a:cubicBezTo>
                  <a:pt x="34846" y="25702"/>
                  <a:pt x="33044" y="25613"/>
                  <a:pt x="30376" y="25479"/>
                </a:cubicBezTo>
                <a:cubicBezTo>
                  <a:pt x="30350" y="24328"/>
                  <a:pt x="30287" y="22838"/>
                  <a:pt x="30234" y="21465"/>
                </a:cubicBezTo>
                <a:cubicBezTo>
                  <a:pt x="30216" y="21001"/>
                  <a:pt x="30198" y="20555"/>
                  <a:pt x="30189" y="20126"/>
                </a:cubicBezTo>
                <a:cubicBezTo>
                  <a:pt x="33115" y="20064"/>
                  <a:pt x="35015" y="20019"/>
                  <a:pt x="35096" y="20019"/>
                </a:cubicBezTo>
                <a:lnTo>
                  <a:pt x="35096" y="19966"/>
                </a:lnTo>
                <a:close/>
                <a:moveTo>
                  <a:pt x="45399" y="19332"/>
                </a:moveTo>
                <a:cubicBezTo>
                  <a:pt x="45498" y="21491"/>
                  <a:pt x="45738" y="23516"/>
                  <a:pt x="45890" y="25622"/>
                </a:cubicBezTo>
                <a:cubicBezTo>
                  <a:pt x="44347" y="25729"/>
                  <a:pt x="42794" y="25809"/>
                  <a:pt x="41189" y="25845"/>
                </a:cubicBezTo>
                <a:cubicBezTo>
                  <a:pt x="41126" y="23686"/>
                  <a:pt x="40885" y="21696"/>
                  <a:pt x="40805" y="19564"/>
                </a:cubicBezTo>
                <a:cubicBezTo>
                  <a:pt x="42357" y="19520"/>
                  <a:pt x="43856" y="19404"/>
                  <a:pt x="45399" y="19332"/>
                </a:cubicBezTo>
                <a:close/>
                <a:moveTo>
                  <a:pt x="40448" y="19582"/>
                </a:moveTo>
                <a:cubicBezTo>
                  <a:pt x="40537" y="21714"/>
                  <a:pt x="40769" y="23695"/>
                  <a:pt x="40832" y="25854"/>
                </a:cubicBezTo>
                <a:cubicBezTo>
                  <a:pt x="40150" y="25871"/>
                  <a:pt x="39455" y="25884"/>
                  <a:pt x="38763" y="25884"/>
                </a:cubicBezTo>
                <a:cubicBezTo>
                  <a:pt x="37664" y="25884"/>
                  <a:pt x="36576" y="25851"/>
                  <a:pt x="35568" y="25747"/>
                </a:cubicBezTo>
                <a:cubicBezTo>
                  <a:pt x="35568" y="23775"/>
                  <a:pt x="35506" y="21812"/>
                  <a:pt x="35470" y="19921"/>
                </a:cubicBezTo>
                <a:cubicBezTo>
                  <a:pt x="37049" y="19725"/>
                  <a:pt x="38735" y="19645"/>
                  <a:pt x="40448" y="19582"/>
                </a:cubicBezTo>
                <a:close/>
                <a:moveTo>
                  <a:pt x="1526" y="24533"/>
                </a:moveTo>
                <a:cubicBezTo>
                  <a:pt x="3256" y="24596"/>
                  <a:pt x="5228" y="24676"/>
                  <a:pt x="7315" y="24765"/>
                </a:cubicBezTo>
                <a:cubicBezTo>
                  <a:pt x="7351" y="25800"/>
                  <a:pt x="7369" y="26665"/>
                  <a:pt x="7351" y="27112"/>
                </a:cubicBezTo>
                <a:cubicBezTo>
                  <a:pt x="7342" y="27477"/>
                  <a:pt x="7307" y="28173"/>
                  <a:pt x="7253" y="29047"/>
                </a:cubicBezTo>
                <a:cubicBezTo>
                  <a:pt x="5032" y="29021"/>
                  <a:pt x="3007" y="28994"/>
                  <a:pt x="1356" y="28985"/>
                </a:cubicBezTo>
                <a:cubicBezTo>
                  <a:pt x="1365" y="27852"/>
                  <a:pt x="1374" y="26942"/>
                  <a:pt x="1401" y="26541"/>
                </a:cubicBezTo>
                <a:cubicBezTo>
                  <a:pt x="1436" y="26130"/>
                  <a:pt x="1481" y="25399"/>
                  <a:pt x="1526" y="24533"/>
                </a:cubicBezTo>
                <a:close/>
                <a:moveTo>
                  <a:pt x="68997" y="25170"/>
                </a:moveTo>
                <a:cubicBezTo>
                  <a:pt x="69422" y="25170"/>
                  <a:pt x="69848" y="25177"/>
                  <a:pt x="70271" y="25194"/>
                </a:cubicBezTo>
                <a:cubicBezTo>
                  <a:pt x="70298" y="26460"/>
                  <a:pt x="70343" y="27718"/>
                  <a:pt x="70450" y="28914"/>
                </a:cubicBezTo>
                <a:cubicBezTo>
                  <a:pt x="68969" y="28914"/>
                  <a:pt x="67550" y="28985"/>
                  <a:pt x="66150" y="29074"/>
                </a:cubicBezTo>
                <a:cubicBezTo>
                  <a:pt x="65936" y="27834"/>
                  <a:pt x="65757" y="26567"/>
                  <a:pt x="65606" y="25274"/>
                </a:cubicBezTo>
                <a:cubicBezTo>
                  <a:pt x="66700" y="25222"/>
                  <a:pt x="67847" y="25170"/>
                  <a:pt x="68997" y="25170"/>
                </a:cubicBezTo>
                <a:close/>
                <a:moveTo>
                  <a:pt x="7699" y="24783"/>
                </a:moveTo>
                <a:lnTo>
                  <a:pt x="7699" y="24783"/>
                </a:lnTo>
                <a:cubicBezTo>
                  <a:pt x="9376" y="24855"/>
                  <a:pt x="11134" y="24935"/>
                  <a:pt x="12909" y="25015"/>
                </a:cubicBezTo>
                <a:cubicBezTo>
                  <a:pt x="12918" y="25122"/>
                  <a:pt x="12936" y="25211"/>
                  <a:pt x="12945" y="25283"/>
                </a:cubicBezTo>
                <a:cubicBezTo>
                  <a:pt x="13043" y="25889"/>
                  <a:pt x="13007" y="27370"/>
                  <a:pt x="12971" y="28673"/>
                </a:cubicBezTo>
                <a:cubicBezTo>
                  <a:pt x="12971" y="28842"/>
                  <a:pt x="12971" y="29003"/>
                  <a:pt x="12962" y="29154"/>
                </a:cubicBezTo>
                <a:cubicBezTo>
                  <a:pt x="11125" y="29119"/>
                  <a:pt x="9332" y="29083"/>
                  <a:pt x="7637" y="29056"/>
                </a:cubicBezTo>
                <a:cubicBezTo>
                  <a:pt x="7690" y="28182"/>
                  <a:pt x="7726" y="27495"/>
                  <a:pt x="7735" y="27120"/>
                </a:cubicBezTo>
                <a:cubicBezTo>
                  <a:pt x="7753" y="26674"/>
                  <a:pt x="7735" y="25809"/>
                  <a:pt x="7699" y="24783"/>
                </a:cubicBezTo>
                <a:close/>
                <a:moveTo>
                  <a:pt x="65258" y="25283"/>
                </a:moveTo>
                <a:cubicBezTo>
                  <a:pt x="65409" y="26576"/>
                  <a:pt x="65579" y="27852"/>
                  <a:pt x="65793" y="29083"/>
                </a:cubicBezTo>
                <a:cubicBezTo>
                  <a:pt x="64597" y="29137"/>
                  <a:pt x="63384" y="29181"/>
                  <a:pt x="62153" y="29208"/>
                </a:cubicBezTo>
                <a:cubicBezTo>
                  <a:pt x="62010" y="27959"/>
                  <a:pt x="61832" y="26746"/>
                  <a:pt x="61698" y="25488"/>
                </a:cubicBezTo>
                <a:cubicBezTo>
                  <a:pt x="62867" y="25417"/>
                  <a:pt x="64053" y="25345"/>
                  <a:pt x="65231" y="25283"/>
                </a:cubicBezTo>
                <a:close/>
                <a:moveTo>
                  <a:pt x="61323" y="25515"/>
                </a:moveTo>
                <a:cubicBezTo>
                  <a:pt x="61350" y="25533"/>
                  <a:pt x="61350" y="25586"/>
                  <a:pt x="61350" y="25613"/>
                </a:cubicBezTo>
                <a:cubicBezTo>
                  <a:pt x="61511" y="26781"/>
                  <a:pt x="61636" y="28013"/>
                  <a:pt x="61796" y="29208"/>
                </a:cubicBezTo>
                <a:cubicBezTo>
                  <a:pt x="60756" y="29193"/>
                  <a:pt x="59693" y="29175"/>
                  <a:pt x="58636" y="29175"/>
                </a:cubicBezTo>
                <a:cubicBezTo>
                  <a:pt x="57817" y="29175"/>
                  <a:pt x="57001" y="29186"/>
                  <a:pt x="56203" y="29217"/>
                </a:cubicBezTo>
                <a:cubicBezTo>
                  <a:pt x="56131" y="28030"/>
                  <a:pt x="56069" y="26844"/>
                  <a:pt x="56051" y="25613"/>
                </a:cubicBezTo>
                <a:lnTo>
                  <a:pt x="56051" y="25613"/>
                </a:lnTo>
                <a:cubicBezTo>
                  <a:pt x="56379" y="25614"/>
                  <a:pt x="56707" y="25615"/>
                  <a:pt x="57035" y="25615"/>
                </a:cubicBezTo>
                <a:cubicBezTo>
                  <a:pt x="58497" y="25615"/>
                  <a:pt x="59946" y="25595"/>
                  <a:pt x="61323" y="25515"/>
                </a:cubicBezTo>
                <a:close/>
                <a:moveTo>
                  <a:pt x="13301" y="25033"/>
                </a:moveTo>
                <a:cubicBezTo>
                  <a:pt x="15023" y="25113"/>
                  <a:pt x="16763" y="25194"/>
                  <a:pt x="18476" y="25274"/>
                </a:cubicBezTo>
                <a:cubicBezTo>
                  <a:pt x="18449" y="25898"/>
                  <a:pt x="18386" y="26496"/>
                  <a:pt x="18333" y="27076"/>
                </a:cubicBezTo>
                <a:cubicBezTo>
                  <a:pt x="18271" y="27816"/>
                  <a:pt x="18199" y="28530"/>
                  <a:pt x="18190" y="29270"/>
                </a:cubicBezTo>
                <a:cubicBezTo>
                  <a:pt x="16576" y="29235"/>
                  <a:pt x="14952" y="29199"/>
                  <a:pt x="13346" y="29163"/>
                </a:cubicBezTo>
                <a:cubicBezTo>
                  <a:pt x="13355" y="29012"/>
                  <a:pt x="13355" y="28851"/>
                  <a:pt x="13355" y="28682"/>
                </a:cubicBezTo>
                <a:cubicBezTo>
                  <a:pt x="13391" y="27299"/>
                  <a:pt x="13426" y="25863"/>
                  <a:pt x="13328" y="25229"/>
                </a:cubicBezTo>
                <a:cubicBezTo>
                  <a:pt x="13319" y="25167"/>
                  <a:pt x="13310" y="25104"/>
                  <a:pt x="13301" y="25033"/>
                </a:cubicBezTo>
                <a:close/>
                <a:moveTo>
                  <a:pt x="55694" y="25622"/>
                </a:moveTo>
                <a:cubicBezTo>
                  <a:pt x="55712" y="26862"/>
                  <a:pt x="55783" y="28048"/>
                  <a:pt x="55855" y="29235"/>
                </a:cubicBezTo>
                <a:cubicBezTo>
                  <a:pt x="54312" y="29306"/>
                  <a:pt x="52670" y="29270"/>
                  <a:pt x="51127" y="29333"/>
                </a:cubicBezTo>
                <a:cubicBezTo>
                  <a:pt x="51100" y="28155"/>
                  <a:pt x="51145" y="26906"/>
                  <a:pt x="51136" y="25738"/>
                </a:cubicBezTo>
                <a:cubicBezTo>
                  <a:pt x="52643" y="25684"/>
                  <a:pt x="54169" y="25657"/>
                  <a:pt x="55694" y="25622"/>
                </a:cubicBezTo>
                <a:close/>
                <a:moveTo>
                  <a:pt x="18859" y="25301"/>
                </a:moveTo>
                <a:cubicBezTo>
                  <a:pt x="20563" y="25381"/>
                  <a:pt x="22240" y="25461"/>
                  <a:pt x="23819" y="25533"/>
                </a:cubicBezTo>
                <a:cubicBezTo>
                  <a:pt x="23802" y="25943"/>
                  <a:pt x="23775" y="26282"/>
                  <a:pt x="23757" y="26514"/>
                </a:cubicBezTo>
                <a:cubicBezTo>
                  <a:pt x="23721" y="26969"/>
                  <a:pt x="23712" y="28066"/>
                  <a:pt x="23712" y="29404"/>
                </a:cubicBezTo>
                <a:cubicBezTo>
                  <a:pt x="22071" y="29369"/>
                  <a:pt x="20331" y="29324"/>
                  <a:pt x="18574" y="29279"/>
                </a:cubicBezTo>
                <a:cubicBezTo>
                  <a:pt x="18583" y="28548"/>
                  <a:pt x="18654" y="27843"/>
                  <a:pt x="18717" y="27112"/>
                </a:cubicBezTo>
                <a:cubicBezTo>
                  <a:pt x="18770" y="26523"/>
                  <a:pt x="18833" y="25925"/>
                  <a:pt x="18859" y="25301"/>
                </a:cubicBezTo>
                <a:close/>
                <a:moveTo>
                  <a:pt x="50779" y="25764"/>
                </a:moveTo>
                <a:lnTo>
                  <a:pt x="50779" y="25764"/>
                </a:lnTo>
                <a:cubicBezTo>
                  <a:pt x="50806" y="26933"/>
                  <a:pt x="50743" y="28155"/>
                  <a:pt x="50779" y="29333"/>
                </a:cubicBezTo>
                <a:cubicBezTo>
                  <a:pt x="49378" y="29404"/>
                  <a:pt x="47906" y="29404"/>
                  <a:pt x="46443" y="29413"/>
                </a:cubicBezTo>
                <a:cubicBezTo>
                  <a:pt x="46399" y="28262"/>
                  <a:pt x="46327" y="27067"/>
                  <a:pt x="46274" y="25961"/>
                </a:cubicBezTo>
                <a:cubicBezTo>
                  <a:pt x="47772" y="25889"/>
                  <a:pt x="49289" y="25845"/>
                  <a:pt x="50779" y="25764"/>
                </a:cubicBezTo>
                <a:close/>
                <a:moveTo>
                  <a:pt x="45890" y="25979"/>
                </a:moveTo>
                <a:cubicBezTo>
                  <a:pt x="45926" y="26014"/>
                  <a:pt x="45926" y="26095"/>
                  <a:pt x="45926" y="26166"/>
                </a:cubicBezTo>
                <a:cubicBezTo>
                  <a:pt x="45979" y="27227"/>
                  <a:pt x="46051" y="28343"/>
                  <a:pt x="46095" y="29422"/>
                </a:cubicBezTo>
                <a:cubicBezTo>
                  <a:pt x="44604" y="29463"/>
                  <a:pt x="43159" y="29549"/>
                  <a:pt x="41627" y="29549"/>
                </a:cubicBezTo>
                <a:cubicBezTo>
                  <a:pt x="41491" y="29549"/>
                  <a:pt x="41353" y="29548"/>
                  <a:pt x="41215" y="29547"/>
                </a:cubicBezTo>
                <a:cubicBezTo>
                  <a:pt x="41215" y="28423"/>
                  <a:pt x="41224" y="27290"/>
                  <a:pt x="41198" y="26193"/>
                </a:cubicBezTo>
                <a:cubicBezTo>
                  <a:pt x="42803" y="26166"/>
                  <a:pt x="44356" y="26077"/>
                  <a:pt x="45890" y="25979"/>
                </a:cubicBezTo>
                <a:close/>
                <a:moveTo>
                  <a:pt x="24203" y="25559"/>
                </a:moveTo>
                <a:cubicBezTo>
                  <a:pt x="26362" y="25657"/>
                  <a:pt x="28333" y="25756"/>
                  <a:pt x="30002" y="25845"/>
                </a:cubicBezTo>
                <a:cubicBezTo>
                  <a:pt x="30011" y="26389"/>
                  <a:pt x="30020" y="26835"/>
                  <a:pt x="30011" y="27112"/>
                </a:cubicBezTo>
                <a:cubicBezTo>
                  <a:pt x="30002" y="27495"/>
                  <a:pt x="29957" y="28218"/>
                  <a:pt x="29904" y="29146"/>
                </a:cubicBezTo>
                <a:cubicBezTo>
                  <a:pt x="29904" y="29288"/>
                  <a:pt x="29895" y="29431"/>
                  <a:pt x="29886" y="29574"/>
                </a:cubicBezTo>
                <a:cubicBezTo>
                  <a:pt x="28209" y="29520"/>
                  <a:pt x="26228" y="29476"/>
                  <a:pt x="24096" y="29413"/>
                </a:cubicBezTo>
                <a:cubicBezTo>
                  <a:pt x="24096" y="28084"/>
                  <a:pt x="24105" y="26996"/>
                  <a:pt x="24141" y="26541"/>
                </a:cubicBezTo>
                <a:cubicBezTo>
                  <a:pt x="24158" y="26309"/>
                  <a:pt x="24185" y="25970"/>
                  <a:pt x="24203" y="25559"/>
                </a:cubicBezTo>
                <a:close/>
                <a:moveTo>
                  <a:pt x="30385" y="25863"/>
                </a:moveTo>
                <a:lnTo>
                  <a:pt x="30385" y="25863"/>
                </a:lnTo>
                <a:cubicBezTo>
                  <a:pt x="33088" y="25996"/>
                  <a:pt x="34908" y="26095"/>
                  <a:pt x="35203" y="26112"/>
                </a:cubicBezTo>
                <a:cubicBezTo>
                  <a:pt x="35185" y="27299"/>
                  <a:pt x="35131" y="28521"/>
                  <a:pt x="35149" y="29716"/>
                </a:cubicBezTo>
                <a:cubicBezTo>
                  <a:pt x="34667" y="29708"/>
                  <a:pt x="32856" y="29654"/>
                  <a:pt x="30269" y="29583"/>
                </a:cubicBezTo>
                <a:cubicBezTo>
                  <a:pt x="30278" y="29440"/>
                  <a:pt x="30287" y="29297"/>
                  <a:pt x="30287" y="29163"/>
                </a:cubicBezTo>
                <a:cubicBezTo>
                  <a:pt x="30341" y="28236"/>
                  <a:pt x="30385" y="27504"/>
                  <a:pt x="30394" y="27120"/>
                </a:cubicBezTo>
                <a:cubicBezTo>
                  <a:pt x="30403" y="26844"/>
                  <a:pt x="30403" y="26407"/>
                  <a:pt x="30385" y="25863"/>
                </a:cubicBezTo>
                <a:close/>
                <a:moveTo>
                  <a:pt x="35568" y="26103"/>
                </a:moveTo>
                <a:cubicBezTo>
                  <a:pt x="36562" y="26207"/>
                  <a:pt x="37648" y="26237"/>
                  <a:pt x="38742" y="26237"/>
                </a:cubicBezTo>
                <a:cubicBezTo>
                  <a:pt x="39446" y="26237"/>
                  <a:pt x="40153" y="26224"/>
                  <a:pt x="40841" y="26210"/>
                </a:cubicBezTo>
                <a:cubicBezTo>
                  <a:pt x="40868" y="27299"/>
                  <a:pt x="40859" y="28432"/>
                  <a:pt x="40868" y="29556"/>
                </a:cubicBezTo>
                <a:cubicBezTo>
                  <a:pt x="39057" y="29592"/>
                  <a:pt x="37335" y="29716"/>
                  <a:pt x="35506" y="29734"/>
                </a:cubicBezTo>
                <a:cubicBezTo>
                  <a:pt x="35479" y="28521"/>
                  <a:pt x="35542" y="27335"/>
                  <a:pt x="35559" y="26130"/>
                </a:cubicBezTo>
                <a:cubicBezTo>
                  <a:pt x="35559" y="26121"/>
                  <a:pt x="35559" y="26103"/>
                  <a:pt x="35568" y="26103"/>
                </a:cubicBezTo>
                <a:close/>
                <a:moveTo>
                  <a:pt x="1356" y="29369"/>
                </a:moveTo>
                <a:cubicBezTo>
                  <a:pt x="2998" y="29377"/>
                  <a:pt x="5014" y="29404"/>
                  <a:pt x="7235" y="29440"/>
                </a:cubicBezTo>
                <a:cubicBezTo>
                  <a:pt x="7155" y="30948"/>
                  <a:pt x="7075" y="32393"/>
                  <a:pt x="7030" y="33597"/>
                </a:cubicBezTo>
                <a:cubicBezTo>
                  <a:pt x="4746" y="33499"/>
                  <a:pt x="2784" y="33410"/>
                  <a:pt x="1374" y="33329"/>
                </a:cubicBezTo>
                <a:cubicBezTo>
                  <a:pt x="1365" y="32000"/>
                  <a:pt x="1356" y="30582"/>
                  <a:pt x="1356" y="29369"/>
                </a:cubicBezTo>
                <a:close/>
                <a:moveTo>
                  <a:pt x="7619" y="29440"/>
                </a:moveTo>
                <a:cubicBezTo>
                  <a:pt x="9314" y="29476"/>
                  <a:pt x="11116" y="29502"/>
                  <a:pt x="12954" y="29547"/>
                </a:cubicBezTo>
                <a:cubicBezTo>
                  <a:pt x="12945" y="30270"/>
                  <a:pt x="12936" y="30894"/>
                  <a:pt x="12971" y="31233"/>
                </a:cubicBezTo>
                <a:cubicBezTo>
                  <a:pt x="13007" y="31599"/>
                  <a:pt x="13007" y="32643"/>
                  <a:pt x="12989" y="33838"/>
                </a:cubicBezTo>
                <a:cubicBezTo>
                  <a:pt x="11027" y="33767"/>
                  <a:pt x="9135" y="33686"/>
                  <a:pt x="7414" y="33615"/>
                </a:cubicBezTo>
                <a:cubicBezTo>
                  <a:pt x="7467" y="32250"/>
                  <a:pt x="7547" y="30680"/>
                  <a:pt x="7619" y="29440"/>
                </a:cubicBezTo>
                <a:close/>
                <a:moveTo>
                  <a:pt x="13337" y="29556"/>
                </a:moveTo>
                <a:cubicBezTo>
                  <a:pt x="14943" y="29583"/>
                  <a:pt x="16576" y="29618"/>
                  <a:pt x="18190" y="29663"/>
                </a:cubicBezTo>
                <a:cubicBezTo>
                  <a:pt x="18190" y="29859"/>
                  <a:pt x="18199" y="30064"/>
                  <a:pt x="18208" y="30278"/>
                </a:cubicBezTo>
                <a:cubicBezTo>
                  <a:pt x="18262" y="31313"/>
                  <a:pt x="18378" y="32518"/>
                  <a:pt x="18485" y="33677"/>
                </a:cubicBezTo>
                <a:cubicBezTo>
                  <a:pt x="18502" y="33802"/>
                  <a:pt x="18511" y="33927"/>
                  <a:pt x="18520" y="34052"/>
                </a:cubicBezTo>
                <a:cubicBezTo>
                  <a:pt x="16799" y="33981"/>
                  <a:pt x="15068" y="33918"/>
                  <a:pt x="13373" y="33856"/>
                </a:cubicBezTo>
                <a:cubicBezTo>
                  <a:pt x="13391" y="32616"/>
                  <a:pt x="13391" y="31581"/>
                  <a:pt x="13355" y="31197"/>
                </a:cubicBezTo>
                <a:cubicBezTo>
                  <a:pt x="13319" y="30876"/>
                  <a:pt x="13328" y="30261"/>
                  <a:pt x="13337" y="29556"/>
                </a:cubicBezTo>
                <a:close/>
                <a:moveTo>
                  <a:pt x="18574" y="29672"/>
                </a:moveTo>
                <a:lnTo>
                  <a:pt x="18574" y="29672"/>
                </a:lnTo>
                <a:cubicBezTo>
                  <a:pt x="20331" y="29708"/>
                  <a:pt x="22071" y="29752"/>
                  <a:pt x="23712" y="29797"/>
                </a:cubicBezTo>
                <a:cubicBezTo>
                  <a:pt x="23712" y="31197"/>
                  <a:pt x="23721" y="32812"/>
                  <a:pt x="23739" y="34239"/>
                </a:cubicBezTo>
                <a:cubicBezTo>
                  <a:pt x="22178" y="34186"/>
                  <a:pt x="20554" y="34123"/>
                  <a:pt x="18913" y="34061"/>
                </a:cubicBezTo>
                <a:cubicBezTo>
                  <a:pt x="18895" y="33918"/>
                  <a:pt x="18886" y="33784"/>
                  <a:pt x="18868" y="33642"/>
                </a:cubicBezTo>
                <a:cubicBezTo>
                  <a:pt x="18761" y="32482"/>
                  <a:pt x="18645" y="31287"/>
                  <a:pt x="18592" y="30261"/>
                </a:cubicBezTo>
                <a:cubicBezTo>
                  <a:pt x="18583" y="30055"/>
                  <a:pt x="18574" y="29859"/>
                  <a:pt x="18574" y="29672"/>
                </a:cubicBezTo>
                <a:close/>
                <a:moveTo>
                  <a:pt x="24096" y="29806"/>
                </a:moveTo>
                <a:cubicBezTo>
                  <a:pt x="26228" y="29859"/>
                  <a:pt x="28191" y="29913"/>
                  <a:pt x="29859" y="29957"/>
                </a:cubicBezTo>
                <a:cubicBezTo>
                  <a:pt x="29770" y="31643"/>
                  <a:pt x="29689" y="33231"/>
                  <a:pt x="29663" y="34445"/>
                </a:cubicBezTo>
                <a:cubicBezTo>
                  <a:pt x="28021" y="34391"/>
                  <a:pt x="26139" y="34320"/>
                  <a:pt x="24123" y="34248"/>
                </a:cubicBezTo>
                <a:cubicBezTo>
                  <a:pt x="24114" y="32830"/>
                  <a:pt x="24096" y="31206"/>
                  <a:pt x="24096" y="29806"/>
                </a:cubicBezTo>
                <a:close/>
                <a:moveTo>
                  <a:pt x="30251" y="29966"/>
                </a:moveTo>
                <a:cubicBezTo>
                  <a:pt x="32981" y="30038"/>
                  <a:pt x="34846" y="30091"/>
                  <a:pt x="35167" y="30100"/>
                </a:cubicBezTo>
                <a:cubicBezTo>
                  <a:pt x="35220" y="31670"/>
                  <a:pt x="35390" y="33160"/>
                  <a:pt x="35497" y="34641"/>
                </a:cubicBezTo>
                <a:cubicBezTo>
                  <a:pt x="35435" y="34641"/>
                  <a:pt x="35336" y="34641"/>
                  <a:pt x="35203" y="34632"/>
                </a:cubicBezTo>
                <a:cubicBezTo>
                  <a:pt x="35113" y="34623"/>
                  <a:pt x="35033" y="34614"/>
                  <a:pt x="34953" y="34605"/>
                </a:cubicBezTo>
                <a:lnTo>
                  <a:pt x="34953" y="34623"/>
                </a:lnTo>
                <a:cubicBezTo>
                  <a:pt x="34070" y="34596"/>
                  <a:pt x="32321" y="34534"/>
                  <a:pt x="30046" y="34453"/>
                </a:cubicBezTo>
                <a:cubicBezTo>
                  <a:pt x="30082" y="33115"/>
                  <a:pt x="30171" y="31385"/>
                  <a:pt x="30251" y="29966"/>
                </a:cubicBezTo>
                <a:close/>
                <a:moveTo>
                  <a:pt x="70485" y="29270"/>
                </a:moveTo>
                <a:cubicBezTo>
                  <a:pt x="70646" y="31064"/>
                  <a:pt x="70887" y="32848"/>
                  <a:pt x="70985" y="34677"/>
                </a:cubicBezTo>
                <a:cubicBezTo>
                  <a:pt x="69727" y="34739"/>
                  <a:pt x="68532" y="34864"/>
                  <a:pt x="67229" y="34882"/>
                </a:cubicBezTo>
                <a:cubicBezTo>
                  <a:pt x="66917" y="33035"/>
                  <a:pt x="66516" y="31278"/>
                  <a:pt x="66212" y="29422"/>
                </a:cubicBezTo>
                <a:cubicBezTo>
                  <a:pt x="67595" y="29333"/>
                  <a:pt x="69013" y="29270"/>
                  <a:pt x="70485" y="29270"/>
                </a:cubicBezTo>
                <a:close/>
                <a:moveTo>
                  <a:pt x="40876" y="29913"/>
                </a:moveTo>
                <a:cubicBezTo>
                  <a:pt x="40903" y="31661"/>
                  <a:pt x="40939" y="33410"/>
                  <a:pt x="41055" y="35078"/>
                </a:cubicBezTo>
                <a:cubicBezTo>
                  <a:pt x="39253" y="35024"/>
                  <a:pt x="37558" y="34855"/>
                  <a:pt x="35863" y="34694"/>
                </a:cubicBezTo>
                <a:cubicBezTo>
                  <a:pt x="35738" y="33169"/>
                  <a:pt x="35577" y="31679"/>
                  <a:pt x="35515" y="30091"/>
                </a:cubicBezTo>
                <a:cubicBezTo>
                  <a:pt x="37344" y="30073"/>
                  <a:pt x="39065" y="29948"/>
                  <a:pt x="40876" y="29913"/>
                </a:cubicBezTo>
                <a:close/>
                <a:moveTo>
                  <a:pt x="65802" y="29431"/>
                </a:moveTo>
                <a:cubicBezTo>
                  <a:pt x="65864" y="29440"/>
                  <a:pt x="65838" y="29440"/>
                  <a:pt x="65855" y="29485"/>
                </a:cubicBezTo>
                <a:cubicBezTo>
                  <a:pt x="65873" y="29538"/>
                  <a:pt x="65900" y="29690"/>
                  <a:pt x="65909" y="29743"/>
                </a:cubicBezTo>
                <a:cubicBezTo>
                  <a:pt x="66212" y="31483"/>
                  <a:pt x="66578" y="33187"/>
                  <a:pt x="66863" y="34900"/>
                </a:cubicBezTo>
                <a:cubicBezTo>
                  <a:pt x="65445" y="34944"/>
                  <a:pt x="64044" y="35016"/>
                  <a:pt x="62662" y="35087"/>
                </a:cubicBezTo>
                <a:cubicBezTo>
                  <a:pt x="62537" y="33213"/>
                  <a:pt x="62394" y="31349"/>
                  <a:pt x="62189" y="29556"/>
                </a:cubicBezTo>
                <a:cubicBezTo>
                  <a:pt x="63090" y="29556"/>
                  <a:pt x="63982" y="29493"/>
                  <a:pt x="64883" y="29476"/>
                </a:cubicBezTo>
                <a:cubicBezTo>
                  <a:pt x="65177" y="29467"/>
                  <a:pt x="65472" y="29467"/>
                  <a:pt x="65766" y="29449"/>
                </a:cubicBezTo>
                <a:cubicBezTo>
                  <a:pt x="65784" y="29440"/>
                  <a:pt x="65784" y="29431"/>
                  <a:pt x="65802" y="29431"/>
                </a:cubicBezTo>
                <a:close/>
                <a:moveTo>
                  <a:pt x="46104" y="29779"/>
                </a:moveTo>
                <a:cubicBezTo>
                  <a:pt x="46176" y="31581"/>
                  <a:pt x="46309" y="33329"/>
                  <a:pt x="46407" y="35114"/>
                </a:cubicBezTo>
                <a:cubicBezTo>
                  <a:pt x="45340" y="35114"/>
                  <a:pt x="44261" y="35143"/>
                  <a:pt x="43193" y="35143"/>
                </a:cubicBezTo>
                <a:cubicBezTo>
                  <a:pt x="42592" y="35143"/>
                  <a:pt x="41994" y="35134"/>
                  <a:pt x="41403" y="35105"/>
                </a:cubicBezTo>
                <a:cubicBezTo>
                  <a:pt x="41296" y="33419"/>
                  <a:pt x="41260" y="31670"/>
                  <a:pt x="41224" y="29913"/>
                </a:cubicBezTo>
                <a:cubicBezTo>
                  <a:pt x="42893" y="29904"/>
                  <a:pt x="44481" y="29823"/>
                  <a:pt x="46104" y="29779"/>
                </a:cubicBezTo>
                <a:close/>
                <a:moveTo>
                  <a:pt x="50779" y="29690"/>
                </a:moveTo>
                <a:cubicBezTo>
                  <a:pt x="50814" y="31536"/>
                  <a:pt x="50913" y="33329"/>
                  <a:pt x="50975" y="35149"/>
                </a:cubicBezTo>
                <a:cubicBezTo>
                  <a:pt x="50780" y="35151"/>
                  <a:pt x="50586" y="35151"/>
                  <a:pt x="50392" y="35151"/>
                </a:cubicBezTo>
                <a:cubicBezTo>
                  <a:pt x="49167" y="35151"/>
                  <a:pt x="47965" y="35129"/>
                  <a:pt x="46755" y="35114"/>
                </a:cubicBezTo>
                <a:cubicBezTo>
                  <a:pt x="46675" y="33321"/>
                  <a:pt x="46515" y="31554"/>
                  <a:pt x="46470" y="29770"/>
                </a:cubicBezTo>
                <a:lnTo>
                  <a:pt x="46470" y="29770"/>
                </a:lnTo>
                <a:cubicBezTo>
                  <a:pt x="46598" y="29771"/>
                  <a:pt x="46726" y="29771"/>
                  <a:pt x="46853" y="29771"/>
                </a:cubicBezTo>
                <a:cubicBezTo>
                  <a:pt x="48189" y="29771"/>
                  <a:pt x="49484" y="29730"/>
                  <a:pt x="50779" y="29690"/>
                </a:cubicBezTo>
                <a:close/>
                <a:moveTo>
                  <a:pt x="55873" y="29592"/>
                </a:moveTo>
                <a:cubicBezTo>
                  <a:pt x="55998" y="31394"/>
                  <a:pt x="55980" y="33338"/>
                  <a:pt x="56007" y="35247"/>
                </a:cubicBezTo>
                <a:cubicBezTo>
                  <a:pt x="54499" y="35167"/>
                  <a:pt x="52929" y="35149"/>
                  <a:pt x="51332" y="35149"/>
                </a:cubicBezTo>
                <a:cubicBezTo>
                  <a:pt x="51252" y="33347"/>
                  <a:pt x="51180" y="31527"/>
                  <a:pt x="51127" y="29681"/>
                </a:cubicBezTo>
                <a:cubicBezTo>
                  <a:pt x="52679" y="29627"/>
                  <a:pt x="54329" y="29654"/>
                  <a:pt x="55873" y="29592"/>
                </a:cubicBezTo>
                <a:close/>
                <a:moveTo>
                  <a:pt x="58533" y="29526"/>
                </a:moveTo>
                <a:cubicBezTo>
                  <a:pt x="59634" y="29526"/>
                  <a:pt x="60745" y="29545"/>
                  <a:pt x="61841" y="29556"/>
                </a:cubicBezTo>
                <a:cubicBezTo>
                  <a:pt x="62037" y="31367"/>
                  <a:pt x="62180" y="33231"/>
                  <a:pt x="62305" y="35114"/>
                </a:cubicBezTo>
                <a:cubicBezTo>
                  <a:pt x="60518" y="35196"/>
                  <a:pt x="58654" y="35248"/>
                  <a:pt x="56799" y="35248"/>
                </a:cubicBezTo>
                <a:cubicBezTo>
                  <a:pt x="56653" y="35248"/>
                  <a:pt x="56508" y="35248"/>
                  <a:pt x="56363" y="35247"/>
                </a:cubicBezTo>
                <a:cubicBezTo>
                  <a:pt x="56346" y="33329"/>
                  <a:pt x="56337" y="31358"/>
                  <a:pt x="56238" y="29565"/>
                </a:cubicBezTo>
                <a:cubicBezTo>
                  <a:pt x="56993" y="29535"/>
                  <a:pt x="57760" y="29526"/>
                  <a:pt x="58533" y="29526"/>
                </a:cubicBezTo>
                <a:close/>
                <a:moveTo>
                  <a:pt x="71012" y="35024"/>
                </a:moveTo>
                <a:cubicBezTo>
                  <a:pt x="71056" y="35961"/>
                  <a:pt x="71074" y="36925"/>
                  <a:pt x="71101" y="37879"/>
                </a:cubicBezTo>
                <a:cubicBezTo>
                  <a:pt x="69959" y="37959"/>
                  <a:pt x="68853" y="38066"/>
                  <a:pt x="67747" y="38174"/>
                </a:cubicBezTo>
                <a:cubicBezTo>
                  <a:pt x="67577" y="37210"/>
                  <a:pt x="67425" y="36238"/>
                  <a:pt x="67292" y="35239"/>
                </a:cubicBezTo>
                <a:cubicBezTo>
                  <a:pt x="68576" y="35212"/>
                  <a:pt x="69763" y="35087"/>
                  <a:pt x="71012" y="35024"/>
                </a:cubicBezTo>
                <a:close/>
                <a:moveTo>
                  <a:pt x="66917" y="35247"/>
                </a:moveTo>
                <a:cubicBezTo>
                  <a:pt x="66926" y="35247"/>
                  <a:pt x="66926" y="35247"/>
                  <a:pt x="66926" y="35256"/>
                </a:cubicBezTo>
                <a:cubicBezTo>
                  <a:pt x="67078" y="36247"/>
                  <a:pt x="67220" y="37246"/>
                  <a:pt x="67390" y="38218"/>
                </a:cubicBezTo>
                <a:cubicBezTo>
                  <a:pt x="65900" y="38361"/>
                  <a:pt x="64428" y="38530"/>
                  <a:pt x="62947" y="38682"/>
                </a:cubicBezTo>
                <a:cubicBezTo>
                  <a:pt x="62858" y="37612"/>
                  <a:pt x="62751" y="36550"/>
                  <a:pt x="62688" y="35444"/>
                </a:cubicBezTo>
                <a:cubicBezTo>
                  <a:pt x="64080" y="35363"/>
                  <a:pt x="65507" y="35310"/>
                  <a:pt x="66917" y="35247"/>
                </a:cubicBezTo>
                <a:close/>
                <a:moveTo>
                  <a:pt x="62314" y="35462"/>
                </a:moveTo>
                <a:cubicBezTo>
                  <a:pt x="62358" y="35479"/>
                  <a:pt x="62332" y="35533"/>
                  <a:pt x="62340" y="35560"/>
                </a:cubicBezTo>
                <a:cubicBezTo>
                  <a:pt x="62385" y="36050"/>
                  <a:pt x="62403" y="36586"/>
                  <a:pt x="62448" y="37094"/>
                </a:cubicBezTo>
                <a:cubicBezTo>
                  <a:pt x="62501" y="37638"/>
                  <a:pt x="62555" y="38182"/>
                  <a:pt x="62599" y="38709"/>
                </a:cubicBezTo>
                <a:cubicBezTo>
                  <a:pt x="60610" y="38869"/>
                  <a:pt x="58495" y="38905"/>
                  <a:pt x="56426" y="38976"/>
                </a:cubicBezTo>
                <a:cubicBezTo>
                  <a:pt x="56417" y="37843"/>
                  <a:pt x="56399" y="36719"/>
                  <a:pt x="56372" y="35613"/>
                </a:cubicBezTo>
                <a:cubicBezTo>
                  <a:pt x="58388" y="35604"/>
                  <a:pt x="60387" y="35560"/>
                  <a:pt x="62314" y="35462"/>
                </a:cubicBezTo>
                <a:close/>
                <a:moveTo>
                  <a:pt x="51368" y="35506"/>
                </a:moveTo>
                <a:cubicBezTo>
                  <a:pt x="52938" y="35515"/>
                  <a:pt x="54517" y="35515"/>
                  <a:pt x="56015" y="35595"/>
                </a:cubicBezTo>
                <a:cubicBezTo>
                  <a:pt x="56042" y="36719"/>
                  <a:pt x="56060" y="37843"/>
                  <a:pt x="56069" y="38976"/>
                </a:cubicBezTo>
                <a:cubicBezTo>
                  <a:pt x="54561" y="38985"/>
                  <a:pt x="53027" y="38968"/>
                  <a:pt x="51573" y="39039"/>
                </a:cubicBezTo>
                <a:cubicBezTo>
                  <a:pt x="51448" y="37915"/>
                  <a:pt x="51403" y="36719"/>
                  <a:pt x="51350" y="35533"/>
                </a:cubicBezTo>
                <a:cubicBezTo>
                  <a:pt x="51350" y="35515"/>
                  <a:pt x="51350" y="35506"/>
                  <a:pt x="51368" y="35506"/>
                </a:cubicBezTo>
                <a:close/>
                <a:moveTo>
                  <a:pt x="46782" y="35462"/>
                </a:moveTo>
                <a:cubicBezTo>
                  <a:pt x="47987" y="35485"/>
                  <a:pt x="49199" y="35508"/>
                  <a:pt x="50424" y="35508"/>
                </a:cubicBezTo>
                <a:cubicBezTo>
                  <a:pt x="50613" y="35508"/>
                  <a:pt x="50803" y="35507"/>
                  <a:pt x="50993" y="35506"/>
                </a:cubicBezTo>
                <a:cubicBezTo>
                  <a:pt x="51046" y="36711"/>
                  <a:pt x="51100" y="37915"/>
                  <a:pt x="51225" y="39048"/>
                </a:cubicBezTo>
                <a:cubicBezTo>
                  <a:pt x="49780" y="39092"/>
                  <a:pt x="48317" y="39119"/>
                  <a:pt x="46836" y="39128"/>
                </a:cubicBezTo>
                <a:cubicBezTo>
                  <a:pt x="46809" y="37924"/>
                  <a:pt x="46836" y="36666"/>
                  <a:pt x="46773" y="35497"/>
                </a:cubicBezTo>
                <a:cubicBezTo>
                  <a:pt x="46764" y="35479"/>
                  <a:pt x="46764" y="35470"/>
                  <a:pt x="46782" y="35462"/>
                </a:cubicBezTo>
                <a:close/>
                <a:moveTo>
                  <a:pt x="41447" y="35453"/>
                </a:moveTo>
                <a:cubicBezTo>
                  <a:pt x="42027" y="35487"/>
                  <a:pt x="42609" y="35499"/>
                  <a:pt x="43195" y="35499"/>
                </a:cubicBezTo>
                <a:cubicBezTo>
                  <a:pt x="44260" y="35499"/>
                  <a:pt x="45334" y="35462"/>
                  <a:pt x="46416" y="35462"/>
                </a:cubicBezTo>
                <a:cubicBezTo>
                  <a:pt x="46479" y="36648"/>
                  <a:pt x="46452" y="37924"/>
                  <a:pt x="46479" y="39137"/>
                </a:cubicBezTo>
                <a:cubicBezTo>
                  <a:pt x="44864" y="39155"/>
                  <a:pt x="43214" y="39146"/>
                  <a:pt x="41590" y="39155"/>
                </a:cubicBezTo>
                <a:cubicBezTo>
                  <a:pt x="41572" y="37897"/>
                  <a:pt x="41528" y="36666"/>
                  <a:pt x="41438" y="35488"/>
                </a:cubicBezTo>
                <a:cubicBezTo>
                  <a:pt x="41430" y="35470"/>
                  <a:pt x="41430" y="35453"/>
                  <a:pt x="41447" y="35453"/>
                </a:cubicBezTo>
                <a:close/>
                <a:moveTo>
                  <a:pt x="35897" y="35053"/>
                </a:moveTo>
                <a:cubicBezTo>
                  <a:pt x="35898" y="35053"/>
                  <a:pt x="35898" y="35055"/>
                  <a:pt x="35898" y="35060"/>
                </a:cubicBezTo>
                <a:cubicBezTo>
                  <a:pt x="37602" y="35212"/>
                  <a:pt x="39297" y="35372"/>
                  <a:pt x="41082" y="35444"/>
                </a:cubicBezTo>
                <a:cubicBezTo>
                  <a:pt x="41171" y="36648"/>
                  <a:pt x="41224" y="37888"/>
                  <a:pt x="41233" y="39173"/>
                </a:cubicBezTo>
                <a:cubicBezTo>
                  <a:pt x="41086" y="39174"/>
                  <a:pt x="40938" y="39175"/>
                  <a:pt x="40791" y="39175"/>
                </a:cubicBezTo>
                <a:cubicBezTo>
                  <a:pt x="39592" y="39175"/>
                  <a:pt x="38411" y="39130"/>
                  <a:pt x="37224" y="39130"/>
                </a:cubicBezTo>
                <a:cubicBezTo>
                  <a:pt x="36851" y="39130"/>
                  <a:pt x="36478" y="39134"/>
                  <a:pt x="36104" y="39146"/>
                </a:cubicBezTo>
                <a:cubicBezTo>
                  <a:pt x="36068" y="37754"/>
                  <a:pt x="35997" y="36398"/>
                  <a:pt x="35890" y="35078"/>
                </a:cubicBezTo>
                <a:cubicBezTo>
                  <a:pt x="35890" y="35065"/>
                  <a:pt x="35894" y="35053"/>
                  <a:pt x="35897" y="35053"/>
                </a:cubicBezTo>
                <a:close/>
                <a:moveTo>
                  <a:pt x="30037" y="34846"/>
                </a:moveTo>
                <a:cubicBezTo>
                  <a:pt x="33097" y="34944"/>
                  <a:pt x="35203" y="35016"/>
                  <a:pt x="35515" y="35024"/>
                </a:cubicBezTo>
                <a:cubicBezTo>
                  <a:pt x="35524" y="35033"/>
                  <a:pt x="35533" y="35033"/>
                  <a:pt x="35542" y="35042"/>
                </a:cubicBezTo>
                <a:cubicBezTo>
                  <a:pt x="35631" y="36372"/>
                  <a:pt x="35729" y="37745"/>
                  <a:pt x="35738" y="39137"/>
                </a:cubicBezTo>
                <a:lnTo>
                  <a:pt x="34596" y="39182"/>
                </a:lnTo>
                <a:cubicBezTo>
                  <a:pt x="34534" y="39191"/>
                  <a:pt x="32803" y="39235"/>
                  <a:pt x="30207" y="39298"/>
                </a:cubicBezTo>
                <a:cubicBezTo>
                  <a:pt x="30216" y="38075"/>
                  <a:pt x="30198" y="36960"/>
                  <a:pt x="30100" y="36559"/>
                </a:cubicBezTo>
                <a:cubicBezTo>
                  <a:pt x="30037" y="36309"/>
                  <a:pt x="30028" y="35667"/>
                  <a:pt x="30037" y="34846"/>
                </a:cubicBezTo>
                <a:close/>
                <a:moveTo>
                  <a:pt x="24123" y="34632"/>
                </a:moveTo>
                <a:lnTo>
                  <a:pt x="24123" y="34632"/>
                </a:lnTo>
                <a:cubicBezTo>
                  <a:pt x="26139" y="34703"/>
                  <a:pt x="28021" y="34775"/>
                  <a:pt x="29654" y="34828"/>
                </a:cubicBezTo>
                <a:cubicBezTo>
                  <a:pt x="29645" y="35720"/>
                  <a:pt x="29663" y="36363"/>
                  <a:pt x="29725" y="36648"/>
                </a:cubicBezTo>
                <a:cubicBezTo>
                  <a:pt x="29814" y="37023"/>
                  <a:pt x="29832" y="38111"/>
                  <a:pt x="29823" y="39307"/>
                </a:cubicBezTo>
                <a:cubicBezTo>
                  <a:pt x="28182" y="39351"/>
                  <a:pt x="26219" y="39405"/>
                  <a:pt x="24141" y="39449"/>
                </a:cubicBezTo>
                <a:cubicBezTo>
                  <a:pt x="24141" y="38646"/>
                  <a:pt x="24141" y="37888"/>
                  <a:pt x="24141" y="37308"/>
                </a:cubicBezTo>
                <a:cubicBezTo>
                  <a:pt x="24141" y="36675"/>
                  <a:pt x="24132" y="35729"/>
                  <a:pt x="24123" y="34632"/>
                </a:cubicBezTo>
                <a:close/>
                <a:moveTo>
                  <a:pt x="18949" y="34445"/>
                </a:moveTo>
                <a:cubicBezTo>
                  <a:pt x="20581" y="34507"/>
                  <a:pt x="22196" y="34569"/>
                  <a:pt x="23739" y="34623"/>
                </a:cubicBezTo>
                <a:cubicBezTo>
                  <a:pt x="23739" y="34623"/>
                  <a:pt x="23739" y="34632"/>
                  <a:pt x="23739" y="34641"/>
                </a:cubicBezTo>
                <a:cubicBezTo>
                  <a:pt x="23748" y="35729"/>
                  <a:pt x="23757" y="36675"/>
                  <a:pt x="23757" y="37308"/>
                </a:cubicBezTo>
                <a:cubicBezTo>
                  <a:pt x="23757" y="37888"/>
                  <a:pt x="23757" y="38646"/>
                  <a:pt x="23757" y="39458"/>
                </a:cubicBezTo>
                <a:cubicBezTo>
                  <a:pt x="22249" y="39503"/>
                  <a:pt x="20697" y="39538"/>
                  <a:pt x="19154" y="39574"/>
                </a:cubicBezTo>
                <a:cubicBezTo>
                  <a:pt x="19163" y="38405"/>
                  <a:pt x="19154" y="37165"/>
                  <a:pt x="19109" y="36425"/>
                </a:cubicBezTo>
                <a:cubicBezTo>
                  <a:pt x="19073" y="35845"/>
                  <a:pt x="19011" y="35167"/>
                  <a:pt x="18949" y="34445"/>
                </a:cubicBezTo>
                <a:close/>
                <a:moveTo>
                  <a:pt x="13373" y="34239"/>
                </a:moveTo>
                <a:cubicBezTo>
                  <a:pt x="15077" y="34302"/>
                  <a:pt x="16825" y="34373"/>
                  <a:pt x="18565" y="34436"/>
                </a:cubicBezTo>
                <a:cubicBezTo>
                  <a:pt x="18627" y="35167"/>
                  <a:pt x="18690" y="35863"/>
                  <a:pt x="18725" y="36452"/>
                </a:cubicBezTo>
                <a:cubicBezTo>
                  <a:pt x="18770" y="37183"/>
                  <a:pt x="18779" y="38414"/>
                  <a:pt x="18770" y="39583"/>
                </a:cubicBezTo>
                <a:cubicBezTo>
                  <a:pt x="16897" y="39628"/>
                  <a:pt x="15050" y="39672"/>
                  <a:pt x="13364" y="39708"/>
                </a:cubicBezTo>
                <a:cubicBezTo>
                  <a:pt x="13364" y="39672"/>
                  <a:pt x="13355" y="39628"/>
                  <a:pt x="13355" y="39592"/>
                </a:cubicBezTo>
                <a:cubicBezTo>
                  <a:pt x="13301" y="38923"/>
                  <a:pt x="13328" y="37058"/>
                  <a:pt x="13355" y="35256"/>
                </a:cubicBezTo>
                <a:cubicBezTo>
                  <a:pt x="13364" y="34908"/>
                  <a:pt x="13364" y="34569"/>
                  <a:pt x="13373" y="34239"/>
                </a:cubicBezTo>
                <a:close/>
                <a:moveTo>
                  <a:pt x="7405" y="33999"/>
                </a:moveTo>
                <a:lnTo>
                  <a:pt x="7405" y="33999"/>
                </a:lnTo>
                <a:cubicBezTo>
                  <a:pt x="9126" y="34070"/>
                  <a:pt x="11027" y="34150"/>
                  <a:pt x="12989" y="34222"/>
                </a:cubicBezTo>
                <a:cubicBezTo>
                  <a:pt x="12980" y="34561"/>
                  <a:pt x="12980" y="34908"/>
                  <a:pt x="12971" y="35247"/>
                </a:cubicBezTo>
                <a:cubicBezTo>
                  <a:pt x="12945" y="37058"/>
                  <a:pt x="12918" y="38932"/>
                  <a:pt x="12971" y="39619"/>
                </a:cubicBezTo>
                <a:cubicBezTo>
                  <a:pt x="12971" y="39654"/>
                  <a:pt x="12980" y="39690"/>
                  <a:pt x="12980" y="39717"/>
                </a:cubicBezTo>
                <a:cubicBezTo>
                  <a:pt x="10786" y="39770"/>
                  <a:pt x="8886" y="39806"/>
                  <a:pt x="7547" y="39833"/>
                </a:cubicBezTo>
                <a:cubicBezTo>
                  <a:pt x="7565" y="38414"/>
                  <a:pt x="7556" y="37023"/>
                  <a:pt x="7440" y="36559"/>
                </a:cubicBezTo>
                <a:cubicBezTo>
                  <a:pt x="7369" y="36229"/>
                  <a:pt x="7369" y="35230"/>
                  <a:pt x="7405" y="33999"/>
                </a:cubicBezTo>
                <a:close/>
                <a:moveTo>
                  <a:pt x="1383" y="33713"/>
                </a:moveTo>
                <a:lnTo>
                  <a:pt x="1383" y="33713"/>
                </a:lnTo>
                <a:cubicBezTo>
                  <a:pt x="2784" y="33793"/>
                  <a:pt x="4746" y="33883"/>
                  <a:pt x="7021" y="33981"/>
                </a:cubicBezTo>
                <a:cubicBezTo>
                  <a:pt x="6976" y="35301"/>
                  <a:pt x="6985" y="36282"/>
                  <a:pt x="7066" y="36648"/>
                </a:cubicBezTo>
                <a:cubicBezTo>
                  <a:pt x="7173" y="37076"/>
                  <a:pt x="7182" y="38441"/>
                  <a:pt x="7164" y="39833"/>
                </a:cubicBezTo>
                <a:cubicBezTo>
                  <a:pt x="6683" y="39843"/>
                  <a:pt x="6294" y="39848"/>
                  <a:pt x="6018" y="39848"/>
                </a:cubicBezTo>
                <a:cubicBezTo>
                  <a:pt x="5824" y="39848"/>
                  <a:pt x="5685" y="39845"/>
                  <a:pt x="5612" y="39842"/>
                </a:cubicBezTo>
                <a:cubicBezTo>
                  <a:pt x="5112" y="39818"/>
                  <a:pt x="4137" y="39810"/>
                  <a:pt x="3055" y="39810"/>
                </a:cubicBezTo>
                <a:cubicBezTo>
                  <a:pt x="2515" y="39810"/>
                  <a:pt x="1948" y="39812"/>
                  <a:pt x="1401" y="39815"/>
                </a:cubicBezTo>
                <a:cubicBezTo>
                  <a:pt x="1401" y="38869"/>
                  <a:pt x="1410" y="37968"/>
                  <a:pt x="1410" y="37308"/>
                </a:cubicBezTo>
                <a:cubicBezTo>
                  <a:pt x="1401" y="36675"/>
                  <a:pt x="1401" y="35729"/>
                  <a:pt x="1392" y="34632"/>
                </a:cubicBezTo>
                <a:cubicBezTo>
                  <a:pt x="1383" y="34338"/>
                  <a:pt x="1383" y="34034"/>
                  <a:pt x="1383" y="33713"/>
                </a:cubicBezTo>
                <a:close/>
                <a:moveTo>
                  <a:pt x="1999" y="1"/>
                </a:moveTo>
                <a:cubicBezTo>
                  <a:pt x="1909" y="919"/>
                  <a:pt x="1731" y="2730"/>
                  <a:pt x="1615" y="3962"/>
                </a:cubicBezTo>
                <a:lnTo>
                  <a:pt x="0" y="3988"/>
                </a:lnTo>
                <a:lnTo>
                  <a:pt x="0" y="4372"/>
                </a:lnTo>
                <a:lnTo>
                  <a:pt x="1579" y="4345"/>
                </a:lnTo>
                <a:lnTo>
                  <a:pt x="1579" y="4345"/>
                </a:lnTo>
                <a:cubicBezTo>
                  <a:pt x="1561" y="4532"/>
                  <a:pt x="1552" y="4693"/>
                  <a:pt x="1544" y="4827"/>
                </a:cubicBezTo>
                <a:cubicBezTo>
                  <a:pt x="1490" y="5487"/>
                  <a:pt x="1517" y="7271"/>
                  <a:pt x="1535" y="9029"/>
                </a:cubicBezTo>
                <a:cubicBezTo>
                  <a:pt x="973" y="9011"/>
                  <a:pt x="473" y="9002"/>
                  <a:pt x="36" y="8993"/>
                </a:cubicBezTo>
                <a:lnTo>
                  <a:pt x="36" y="9377"/>
                </a:lnTo>
                <a:cubicBezTo>
                  <a:pt x="473" y="9385"/>
                  <a:pt x="982" y="9403"/>
                  <a:pt x="1544" y="9412"/>
                </a:cubicBezTo>
                <a:cubicBezTo>
                  <a:pt x="1570" y="11072"/>
                  <a:pt x="1588" y="12722"/>
                  <a:pt x="1544" y="13213"/>
                </a:cubicBezTo>
                <a:cubicBezTo>
                  <a:pt x="1517" y="13436"/>
                  <a:pt x="1517" y="13775"/>
                  <a:pt x="1517" y="14185"/>
                </a:cubicBezTo>
                <a:cubicBezTo>
                  <a:pt x="1008" y="14176"/>
                  <a:pt x="518" y="14176"/>
                  <a:pt x="36" y="14176"/>
                </a:cubicBezTo>
                <a:lnTo>
                  <a:pt x="36" y="14560"/>
                </a:lnTo>
                <a:cubicBezTo>
                  <a:pt x="518" y="14560"/>
                  <a:pt x="1008" y="14569"/>
                  <a:pt x="1517" y="14569"/>
                </a:cubicBezTo>
                <a:cubicBezTo>
                  <a:pt x="1526" y="14943"/>
                  <a:pt x="1535" y="15354"/>
                  <a:pt x="1544" y="15773"/>
                </a:cubicBezTo>
                <a:cubicBezTo>
                  <a:pt x="1570" y="17075"/>
                  <a:pt x="1606" y="18556"/>
                  <a:pt x="1517" y="19163"/>
                </a:cubicBezTo>
                <a:cubicBezTo>
                  <a:pt x="1472" y="19431"/>
                  <a:pt x="1428" y="19912"/>
                  <a:pt x="1383" y="20519"/>
                </a:cubicBezTo>
                <a:cubicBezTo>
                  <a:pt x="910" y="20537"/>
                  <a:pt x="464" y="20555"/>
                  <a:pt x="36" y="20572"/>
                </a:cubicBezTo>
                <a:lnTo>
                  <a:pt x="36" y="20956"/>
                </a:lnTo>
                <a:cubicBezTo>
                  <a:pt x="455" y="20938"/>
                  <a:pt x="892" y="20920"/>
                  <a:pt x="1356" y="20903"/>
                </a:cubicBezTo>
                <a:lnTo>
                  <a:pt x="1356" y="20903"/>
                </a:lnTo>
                <a:cubicBezTo>
                  <a:pt x="1285" y="21875"/>
                  <a:pt x="1222" y="23070"/>
                  <a:pt x="1160" y="24132"/>
                </a:cubicBezTo>
                <a:cubicBezTo>
                  <a:pt x="776" y="24123"/>
                  <a:pt x="393" y="24105"/>
                  <a:pt x="36" y="24096"/>
                </a:cubicBezTo>
                <a:lnTo>
                  <a:pt x="36" y="24480"/>
                </a:lnTo>
                <a:cubicBezTo>
                  <a:pt x="384" y="24489"/>
                  <a:pt x="758" y="24507"/>
                  <a:pt x="1142" y="24516"/>
                </a:cubicBezTo>
                <a:cubicBezTo>
                  <a:pt x="1097" y="25381"/>
                  <a:pt x="1053" y="26103"/>
                  <a:pt x="1026" y="26514"/>
                </a:cubicBezTo>
                <a:cubicBezTo>
                  <a:pt x="990" y="26924"/>
                  <a:pt x="982" y="27843"/>
                  <a:pt x="973" y="28985"/>
                </a:cubicBezTo>
                <a:lnTo>
                  <a:pt x="36" y="28985"/>
                </a:lnTo>
                <a:lnTo>
                  <a:pt x="36" y="29369"/>
                </a:lnTo>
                <a:lnTo>
                  <a:pt x="973" y="29369"/>
                </a:lnTo>
                <a:cubicBezTo>
                  <a:pt x="973" y="30573"/>
                  <a:pt x="982" y="31982"/>
                  <a:pt x="990" y="33312"/>
                </a:cubicBezTo>
                <a:cubicBezTo>
                  <a:pt x="625" y="33285"/>
                  <a:pt x="304" y="33267"/>
                  <a:pt x="36" y="33249"/>
                </a:cubicBezTo>
                <a:lnTo>
                  <a:pt x="36" y="33633"/>
                </a:lnTo>
                <a:cubicBezTo>
                  <a:pt x="304" y="33651"/>
                  <a:pt x="625" y="33668"/>
                  <a:pt x="999" y="33695"/>
                </a:cubicBezTo>
                <a:cubicBezTo>
                  <a:pt x="999" y="34016"/>
                  <a:pt x="999" y="34338"/>
                  <a:pt x="999" y="34641"/>
                </a:cubicBezTo>
                <a:cubicBezTo>
                  <a:pt x="1008" y="35729"/>
                  <a:pt x="1017" y="36675"/>
                  <a:pt x="1017" y="37308"/>
                </a:cubicBezTo>
                <a:cubicBezTo>
                  <a:pt x="1026" y="37977"/>
                  <a:pt x="1017" y="38869"/>
                  <a:pt x="1017" y="39824"/>
                </a:cubicBezTo>
                <a:lnTo>
                  <a:pt x="36" y="39824"/>
                </a:lnTo>
                <a:lnTo>
                  <a:pt x="36" y="40208"/>
                </a:lnTo>
                <a:lnTo>
                  <a:pt x="1008" y="40208"/>
                </a:lnTo>
                <a:cubicBezTo>
                  <a:pt x="1008" y="40671"/>
                  <a:pt x="1008" y="41144"/>
                  <a:pt x="999" y="41599"/>
                </a:cubicBezTo>
                <a:lnTo>
                  <a:pt x="1383" y="41599"/>
                </a:lnTo>
                <a:cubicBezTo>
                  <a:pt x="1392" y="41144"/>
                  <a:pt x="1392" y="40671"/>
                  <a:pt x="1401" y="40199"/>
                </a:cubicBezTo>
                <a:cubicBezTo>
                  <a:pt x="1948" y="40196"/>
                  <a:pt x="2514" y="40194"/>
                  <a:pt x="3053" y="40194"/>
                </a:cubicBezTo>
                <a:cubicBezTo>
                  <a:pt x="4131" y="40194"/>
                  <a:pt x="5100" y="40202"/>
                  <a:pt x="5594" y="40225"/>
                </a:cubicBezTo>
                <a:cubicBezTo>
                  <a:pt x="5671" y="40229"/>
                  <a:pt x="5812" y="40231"/>
                  <a:pt x="6008" y="40231"/>
                </a:cubicBezTo>
                <a:cubicBezTo>
                  <a:pt x="6285" y="40231"/>
                  <a:pt x="6674" y="40227"/>
                  <a:pt x="7155" y="40216"/>
                </a:cubicBezTo>
                <a:lnTo>
                  <a:pt x="7155" y="40216"/>
                </a:lnTo>
                <a:cubicBezTo>
                  <a:pt x="7155" y="40698"/>
                  <a:pt x="7137" y="41171"/>
                  <a:pt x="7128" y="41599"/>
                </a:cubicBezTo>
                <a:lnTo>
                  <a:pt x="7512" y="41599"/>
                </a:lnTo>
                <a:cubicBezTo>
                  <a:pt x="7521" y="41171"/>
                  <a:pt x="7538" y="40698"/>
                  <a:pt x="7547" y="40216"/>
                </a:cubicBezTo>
                <a:cubicBezTo>
                  <a:pt x="8886" y="40190"/>
                  <a:pt x="10804" y="40154"/>
                  <a:pt x="13016" y="40100"/>
                </a:cubicBezTo>
                <a:cubicBezTo>
                  <a:pt x="13052" y="40520"/>
                  <a:pt x="13096" y="41046"/>
                  <a:pt x="13150" y="41599"/>
                </a:cubicBezTo>
                <a:lnTo>
                  <a:pt x="13533" y="41599"/>
                </a:lnTo>
                <a:cubicBezTo>
                  <a:pt x="13489" y="41046"/>
                  <a:pt x="13435" y="40520"/>
                  <a:pt x="13400" y="40092"/>
                </a:cubicBezTo>
                <a:cubicBezTo>
                  <a:pt x="15077" y="40056"/>
                  <a:pt x="16906" y="40011"/>
                  <a:pt x="18761" y="39967"/>
                </a:cubicBezTo>
                <a:lnTo>
                  <a:pt x="18761" y="39967"/>
                </a:lnTo>
                <a:cubicBezTo>
                  <a:pt x="18761" y="40591"/>
                  <a:pt x="18752" y="41171"/>
                  <a:pt x="18743" y="41626"/>
                </a:cubicBezTo>
                <a:lnTo>
                  <a:pt x="19127" y="41626"/>
                </a:lnTo>
                <a:cubicBezTo>
                  <a:pt x="19136" y="41171"/>
                  <a:pt x="19145" y="40582"/>
                  <a:pt x="19154" y="39958"/>
                </a:cubicBezTo>
                <a:cubicBezTo>
                  <a:pt x="20697" y="39922"/>
                  <a:pt x="22249" y="39886"/>
                  <a:pt x="23748" y="39851"/>
                </a:cubicBezTo>
                <a:lnTo>
                  <a:pt x="23748" y="39851"/>
                </a:lnTo>
                <a:cubicBezTo>
                  <a:pt x="23748" y="40439"/>
                  <a:pt x="23748" y="41046"/>
                  <a:pt x="23739" y="41626"/>
                </a:cubicBezTo>
                <a:lnTo>
                  <a:pt x="24123" y="41626"/>
                </a:lnTo>
                <a:cubicBezTo>
                  <a:pt x="24132" y="41037"/>
                  <a:pt x="24132" y="40431"/>
                  <a:pt x="24132" y="39842"/>
                </a:cubicBezTo>
                <a:cubicBezTo>
                  <a:pt x="26210" y="39788"/>
                  <a:pt x="28173" y="39735"/>
                  <a:pt x="29823" y="39690"/>
                </a:cubicBezTo>
                <a:lnTo>
                  <a:pt x="29823" y="39690"/>
                </a:lnTo>
                <a:cubicBezTo>
                  <a:pt x="29814" y="40350"/>
                  <a:pt x="29796" y="41028"/>
                  <a:pt x="29788" y="41626"/>
                </a:cubicBezTo>
                <a:lnTo>
                  <a:pt x="30171" y="41626"/>
                </a:lnTo>
                <a:cubicBezTo>
                  <a:pt x="30189" y="41028"/>
                  <a:pt x="30198" y="40350"/>
                  <a:pt x="30207" y="39681"/>
                </a:cubicBezTo>
                <a:cubicBezTo>
                  <a:pt x="32651" y="39619"/>
                  <a:pt x="34346" y="39574"/>
                  <a:pt x="34614" y="39565"/>
                </a:cubicBezTo>
                <a:lnTo>
                  <a:pt x="35711" y="39521"/>
                </a:lnTo>
                <a:lnTo>
                  <a:pt x="35756" y="39521"/>
                </a:lnTo>
                <a:cubicBezTo>
                  <a:pt x="35765" y="40199"/>
                  <a:pt x="35783" y="40859"/>
                  <a:pt x="35774" y="41546"/>
                </a:cubicBezTo>
                <a:lnTo>
                  <a:pt x="36139" y="41546"/>
                </a:lnTo>
                <a:cubicBezTo>
                  <a:pt x="36122" y="40877"/>
                  <a:pt x="36130" y="40172"/>
                  <a:pt x="36113" y="39503"/>
                </a:cubicBezTo>
                <a:cubicBezTo>
                  <a:pt x="36511" y="39488"/>
                  <a:pt x="36908" y="39483"/>
                  <a:pt x="37304" y="39483"/>
                </a:cubicBezTo>
                <a:cubicBezTo>
                  <a:pt x="38414" y="39483"/>
                  <a:pt x="39520" y="39525"/>
                  <a:pt x="40651" y="39525"/>
                </a:cubicBezTo>
                <a:cubicBezTo>
                  <a:pt x="40850" y="39525"/>
                  <a:pt x="41050" y="39524"/>
                  <a:pt x="41251" y="39521"/>
                </a:cubicBezTo>
                <a:cubicBezTo>
                  <a:pt x="41260" y="40234"/>
                  <a:pt x="41340" y="40868"/>
                  <a:pt x="41385" y="41546"/>
                </a:cubicBezTo>
                <a:lnTo>
                  <a:pt x="41742" y="41546"/>
                </a:lnTo>
                <a:cubicBezTo>
                  <a:pt x="41679" y="40886"/>
                  <a:pt x="41617" y="40216"/>
                  <a:pt x="41599" y="39512"/>
                </a:cubicBezTo>
                <a:cubicBezTo>
                  <a:pt x="42411" y="39503"/>
                  <a:pt x="43229" y="39503"/>
                  <a:pt x="44047" y="39503"/>
                </a:cubicBezTo>
                <a:cubicBezTo>
                  <a:pt x="44864" y="39503"/>
                  <a:pt x="45680" y="39503"/>
                  <a:pt x="46488" y="39494"/>
                </a:cubicBezTo>
                <a:cubicBezTo>
                  <a:pt x="46515" y="40199"/>
                  <a:pt x="46568" y="40859"/>
                  <a:pt x="46613" y="41546"/>
                </a:cubicBezTo>
                <a:lnTo>
                  <a:pt x="46970" y="41546"/>
                </a:lnTo>
                <a:cubicBezTo>
                  <a:pt x="46925" y="40859"/>
                  <a:pt x="46862" y="40190"/>
                  <a:pt x="46845" y="39485"/>
                </a:cubicBezTo>
                <a:cubicBezTo>
                  <a:pt x="48334" y="39476"/>
                  <a:pt x="49806" y="39440"/>
                  <a:pt x="51261" y="39396"/>
                </a:cubicBezTo>
                <a:cubicBezTo>
                  <a:pt x="51359" y="40109"/>
                  <a:pt x="51448" y="40832"/>
                  <a:pt x="51546" y="41546"/>
                </a:cubicBezTo>
                <a:lnTo>
                  <a:pt x="51894" y="41546"/>
                </a:lnTo>
                <a:cubicBezTo>
                  <a:pt x="51805" y="40823"/>
                  <a:pt x="51716" y="40100"/>
                  <a:pt x="51617" y="39387"/>
                </a:cubicBezTo>
                <a:cubicBezTo>
                  <a:pt x="53054" y="39324"/>
                  <a:pt x="54579" y="39342"/>
                  <a:pt x="56069" y="39324"/>
                </a:cubicBezTo>
                <a:lnTo>
                  <a:pt x="56069" y="39324"/>
                </a:lnTo>
                <a:cubicBezTo>
                  <a:pt x="56069" y="40074"/>
                  <a:pt x="56060" y="40832"/>
                  <a:pt x="56087" y="41546"/>
                </a:cubicBezTo>
                <a:lnTo>
                  <a:pt x="56444" y="41546"/>
                </a:lnTo>
                <a:cubicBezTo>
                  <a:pt x="56417" y="40823"/>
                  <a:pt x="56426" y="40074"/>
                  <a:pt x="56426" y="39324"/>
                </a:cubicBezTo>
                <a:cubicBezTo>
                  <a:pt x="57987" y="39271"/>
                  <a:pt x="59575" y="39244"/>
                  <a:pt x="61127" y="39173"/>
                </a:cubicBezTo>
                <a:cubicBezTo>
                  <a:pt x="61636" y="39146"/>
                  <a:pt x="62135" y="39092"/>
                  <a:pt x="62626" y="39075"/>
                </a:cubicBezTo>
                <a:cubicBezTo>
                  <a:pt x="62679" y="39886"/>
                  <a:pt x="62733" y="40698"/>
                  <a:pt x="62742" y="41546"/>
                </a:cubicBezTo>
                <a:lnTo>
                  <a:pt x="63099" y="41546"/>
                </a:lnTo>
                <a:cubicBezTo>
                  <a:pt x="63090" y="40680"/>
                  <a:pt x="63027" y="39824"/>
                  <a:pt x="62983" y="39039"/>
                </a:cubicBezTo>
                <a:cubicBezTo>
                  <a:pt x="64464" y="38878"/>
                  <a:pt x="65980" y="38700"/>
                  <a:pt x="67452" y="38566"/>
                </a:cubicBezTo>
                <a:cubicBezTo>
                  <a:pt x="67613" y="39601"/>
                  <a:pt x="67836" y="40582"/>
                  <a:pt x="68068" y="41546"/>
                </a:cubicBezTo>
                <a:lnTo>
                  <a:pt x="68434" y="41546"/>
                </a:lnTo>
                <a:cubicBezTo>
                  <a:pt x="68193" y="40573"/>
                  <a:pt x="67970" y="39583"/>
                  <a:pt x="67809" y="38530"/>
                </a:cubicBezTo>
                <a:cubicBezTo>
                  <a:pt x="68880" y="38414"/>
                  <a:pt x="70004" y="38298"/>
                  <a:pt x="71101" y="38245"/>
                </a:cubicBezTo>
                <a:cubicBezTo>
                  <a:pt x="71110" y="39324"/>
                  <a:pt x="71119" y="40466"/>
                  <a:pt x="71101" y="41546"/>
                </a:cubicBezTo>
                <a:lnTo>
                  <a:pt x="71449" y="41546"/>
                </a:lnTo>
                <a:cubicBezTo>
                  <a:pt x="71476" y="40466"/>
                  <a:pt x="71449" y="39280"/>
                  <a:pt x="71458" y="38218"/>
                </a:cubicBezTo>
                <a:cubicBezTo>
                  <a:pt x="72234" y="38182"/>
                  <a:pt x="73010" y="38147"/>
                  <a:pt x="73795" y="38129"/>
                </a:cubicBezTo>
                <a:lnTo>
                  <a:pt x="73795" y="37781"/>
                </a:lnTo>
                <a:cubicBezTo>
                  <a:pt x="73010" y="37790"/>
                  <a:pt x="72207" y="37843"/>
                  <a:pt x="71449" y="37852"/>
                </a:cubicBezTo>
                <a:cubicBezTo>
                  <a:pt x="71431" y="36889"/>
                  <a:pt x="71413" y="35934"/>
                  <a:pt x="71369" y="34998"/>
                </a:cubicBezTo>
                <a:cubicBezTo>
                  <a:pt x="72198" y="34962"/>
                  <a:pt x="73001" y="34908"/>
                  <a:pt x="73795" y="34846"/>
                </a:cubicBezTo>
                <a:lnTo>
                  <a:pt x="73795" y="34489"/>
                </a:lnTo>
                <a:cubicBezTo>
                  <a:pt x="72992" y="34543"/>
                  <a:pt x="72163" y="34623"/>
                  <a:pt x="71351" y="34632"/>
                </a:cubicBezTo>
                <a:cubicBezTo>
                  <a:pt x="71217" y="32803"/>
                  <a:pt x="71012" y="31055"/>
                  <a:pt x="70833" y="29270"/>
                </a:cubicBezTo>
                <a:cubicBezTo>
                  <a:pt x="71375" y="29266"/>
                  <a:pt x="71922" y="29258"/>
                  <a:pt x="72464" y="29258"/>
                </a:cubicBezTo>
                <a:cubicBezTo>
                  <a:pt x="72913" y="29258"/>
                  <a:pt x="73359" y="29263"/>
                  <a:pt x="73795" y="29279"/>
                </a:cubicBezTo>
                <a:lnTo>
                  <a:pt x="73795" y="28922"/>
                </a:lnTo>
                <a:cubicBezTo>
                  <a:pt x="73265" y="28908"/>
                  <a:pt x="72710" y="28901"/>
                  <a:pt x="72155" y="28901"/>
                </a:cubicBezTo>
                <a:cubicBezTo>
                  <a:pt x="71701" y="28901"/>
                  <a:pt x="71248" y="28906"/>
                  <a:pt x="70807" y="28914"/>
                </a:cubicBezTo>
                <a:cubicBezTo>
                  <a:pt x="70699" y="27718"/>
                  <a:pt x="70655" y="26451"/>
                  <a:pt x="70619" y="25176"/>
                </a:cubicBezTo>
                <a:cubicBezTo>
                  <a:pt x="71690" y="25176"/>
                  <a:pt x="72733" y="25158"/>
                  <a:pt x="73795" y="25158"/>
                </a:cubicBezTo>
                <a:lnTo>
                  <a:pt x="73795" y="24801"/>
                </a:lnTo>
                <a:cubicBezTo>
                  <a:pt x="72733" y="24810"/>
                  <a:pt x="71672" y="24819"/>
                  <a:pt x="70610" y="24828"/>
                </a:cubicBezTo>
                <a:cubicBezTo>
                  <a:pt x="70592" y="22936"/>
                  <a:pt x="70566" y="20983"/>
                  <a:pt x="70637" y="19136"/>
                </a:cubicBezTo>
                <a:cubicBezTo>
                  <a:pt x="71401" y="19009"/>
                  <a:pt x="72233" y="18909"/>
                  <a:pt x="73105" y="18909"/>
                </a:cubicBezTo>
                <a:cubicBezTo>
                  <a:pt x="73333" y="18909"/>
                  <a:pt x="73563" y="18916"/>
                  <a:pt x="73795" y="18931"/>
                </a:cubicBezTo>
                <a:lnTo>
                  <a:pt x="73795" y="18574"/>
                </a:lnTo>
                <a:cubicBezTo>
                  <a:pt x="73582" y="18560"/>
                  <a:pt x="73368" y="18554"/>
                  <a:pt x="73157" y="18554"/>
                </a:cubicBezTo>
                <a:cubicBezTo>
                  <a:pt x="72263" y="18554"/>
                  <a:pt x="71394" y="18664"/>
                  <a:pt x="70637" y="18779"/>
                </a:cubicBezTo>
                <a:cubicBezTo>
                  <a:pt x="70673" y="16870"/>
                  <a:pt x="70798" y="15068"/>
                  <a:pt x="70860" y="13204"/>
                </a:cubicBezTo>
                <a:cubicBezTo>
                  <a:pt x="71217" y="13177"/>
                  <a:pt x="71582" y="13168"/>
                  <a:pt x="71952" y="13168"/>
                </a:cubicBezTo>
                <a:cubicBezTo>
                  <a:pt x="72562" y="13168"/>
                  <a:pt x="73184" y="13193"/>
                  <a:pt x="73795" y="13204"/>
                </a:cubicBezTo>
                <a:lnTo>
                  <a:pt x="73795" y="12847"/>
                </a:lnTo>
                <a:cubicBezTo>
                  <a:pt x="73171" y="12841"/>
                  <a:pt x="72521" y="12809"/>
                  <a:pt x="71886" y="12809"/>
                </a:cubicBezTo>
                <a:cubicBezTo>
                  <a:pt x="71540" y="12809"/>
                  <a:pt x="71199" y="12819"/>
                  <a:pt x="70869" y="12847"/>
                </a:cubicBezTo>
                <a:cubicBezTo>
                  <a:pt x="70914" y="11446"/>
                  <a:pt x="70896" y="9974"/>
                  <a:pt x="70931" y="8565"/>
                </a:cubicBezTo>
                <a:cubicBezTo>
                  <a:pt x="71913" y="8556"/>
                  <a:pt x="72832" y="8484"/>
                  <a:pt x="73795" y="8467"/>
                </a:cubicBezTo>
                <a:lnTo>
                  <a:pt x="73795" y="8119"/>
                </a:lnTo>
                <a:cubicBezTo>
                  <a:pt x="72823" y="8137"/>
                  <a:pt x="71904" y="8199"/>
                  <a:pt x="70923" y="8208"/>
                </a:cubicBezTo>
                <a:cubicBezTo>
                  <a:pt x="70931" y="6825"/>
                  <a:pt x="70931" y="5442"/>
                  <a:pt x="70940" y="4086"/>
                </a:cubicBezTo>
                <a:cubicBezTo>
                  <a:pt x="71850" y="4015"/>
                  <a:pt x="72805" y="3979"/>
                  <a:pt x="73795" y="3979"/>
                </a:cubicBezTo>
                <a:lnTo>
                  <a:pt x="73795" y="3623"/>
                </a:lnTo>
                <a:cubicBezTo>
                  <a:pt x="73730" y="3622"/>
                  <a:pt x="73666" y="3622"/>
                  <a:pt x="73601" y="3622"/>
                </a:cubicBezTo>
                <a:cubicBezTo>
                  <a:pt x="72670" y="3622"/>
                  <a:pt x="71765" y="3680"/>
                  <a:pt x="70923" y="3730"/>
                </a:cubicBezTo>
                <a:cubicBezTo>
                  <a:pt x="70896" y="2463"/>
                  <a:pt x="70851" y="1205"/>
                  <a:pt x="70735" y="27"/>
                </a:cubicBezTo>
                <a:lnTo>
                  <a:pt x="70378" y="27"/>
                </a:lnTo>
                <a:cubicBezTo>
                  <a:pt x="70494" y="1205"/>
                  <a:pt x="70557" y="2498"/>
                  <a:pt x="70557" y="3747"/>
                </a:cubicBezTo>
                <a:cubicBezTo>
                  <a:pt x="69601" y="3791"/>
                  <a:pt x="68592" y="3814"/>
                  <a:pt x="67585" y="3814"/>
                </a:cubicBezTo>
                <a:cubicBezTo>
                  <a:pt x="66741" y="3814"/>
                  <a:pt x="65898" y="3798"/>
                  <a:pt x="65088" y="3765"/>
                </a:cubicBezTo>
                <a:cubicBezTo>
                  <a:pt x="65124" y="2490"/>
                  <a:pt x="65240" y="1285"/>
                  <a:pt x="65302" y="27"/>
                </a:cubicBezTo>
                <a:lnTo>
                  <a:pt x="64954" y="27"/>
                </a:lnTo>
                <a:cubicBezTo>
                  <a:pt x="64874" y="1276"/>
                  <a:pt x="64785" y="2507"/>
                  <a:pt x="64722" y="3765"/>
                </a:cubicBezTo>
                <a:cubicBezTo>
                  <a:pt x="64644" y="3766"/>
                  <a:pt x="64565" y="3766"/>
                  <a:pt x="64487" y="3766"/>
                </a:cubicBezTo>
                <a:cubicBezTo>
                  <a:pt x="63208" y="3766"/>
                  <a:pt x="61988" y="3700"/>
                  <a:pt x="60753" y="3649"/>
                </a:cubicBezTo>
                <a:cubicBezTo>
                  <a:pt x="60753" y="2409"/>
                  <a:pt x="60672" y="1250"/>
                  <a:pt x="60637" y="45"/>
                </a:cubicBezTo>
                <a:cubicBezTo>
                  <a:pt x="60628" y="45"/>
                  <a:pt x="60619" y="36"/>
                  <a:pt x="60628" y="27"/>
                </a:cubicBezTo>
                <a:lnTo>
                  <a:pt x="60271" y="27"/>
                </a:lnTo>
                <a:cubicBezTo>
                  <a:pt x="60324" y="1214"/>
                  <a:pt x="60405" y="2427"/>
                  <a:pt x="60387" y="3649"/>
                </a:cubicBezTo>
                <a:cubicBezTo>
                  <a:pt x="59823" y="3626"/>
                  <a:pt x="59255" y="3616"/>
                  <a:pt x="58685" y="3616"/>
                </a:cubicBezTo>
                <a:cubicBezTo>
                  <a:pt x="57740" y="3616"/>
                  <a:pt x="56793" y="3643"/>
                  <a:pt x="55864" y="3676"/>
                </a:cubicBezTo>
                <a:cubicBezTo>
                  <a:pt x="55855" y="2454"/>
                  <a:pt x="55864" y="1241"/>
                  <a:pt x="55873" y="27"/>
                </a:cubicBezTo>
                <a:lnTo>
                  <a:pt x="55516" y="27"/>
                </a:lnTo>
                <a:cubicBezTo>
                  <a:pt x="55498" y="1241"/>
                  <a:pt x="55525" y="2490"/>
                  <a:pt x="55498" y="3694"/>
                </a:cubicBezTo>
                <a:cubicBezTo>
                  <a:pt x="54854" y="3721"/>
                  <a:pt x="54193" y="3735"/>
                  <a:pt x="53531" y="3735"/>
                </a:cubicBezTo>
                <a:cubicBezTo>
                  <a:pt x="52681" y="3735"/>
                  <a:pt x="51829" y="3712"/>
                  <a:pt x="51011" y="3667"/>
                </a:cubicBezTo>
                <a:cubicBezTo>
                  <a:pt x="50975" y="2400"/>
                  <a:pt x="50904" y="1169"/>
                  <a:pt x="50743" y="27"/>
                </a:cubicBezTo>
                <a:lnTo>
                  <a:pt x="50377" y="27"/>
                </a:lnTo>
                <a:cubicBezTo>
                  <a:pt x="50556" y="1160"/>
                  <a:pt x="50609" y="2409"/>
                  <a:pt x="50663" y="3667"/>
                </a:cubicBezTo>
                <a:cubicBezTo>
                  <a:pt x="49012" y="3533"/>
                  <a:pt x="47255" y="3507"/>
                  <a:pt x="45578" y="3417"/>
                </a:cubicBezTo>
                <a:cubicBezTo>
                  <a:pt x="45578" y="2258"/>
                  <a:pt x="45614" y="1142"/>
                  <a:pt x="45658" y="27"/>
                </a:cubicBezTo>
                <a:lnTo>
                  <a:pt x="45301" y="27"/>
                </a:lnTo>
                <a:cubicBezTo>
                  <a:pt x="45257" y="1142"/>
                  <a:pt x="45221" y="2258"/>
                  <a:pt x="45221" y="3417"/>
                </a:cubicBezTo>
                <a:cubicBezTo>
                  <a:pt x="44892" y="3397"/>
                  <a:pt x="44565" y="3389"/>
                  <a:pt x="44238" y="3389"/>
                </a:cubicBezTo>
                <a:cubicBezTo>
                  <a:pt x="43178" y="3389"/>
                  <a:pt x="42127" y="3471"/>
                  <a:pt x="41087" y="3471"/>
                </a:cubicBezTo>
                <a:cubicBezTo>
                  <a:pt x="41046" y="3471"/>
                  <a:pt x="41006" y="3471"/>
                  <a:pt x="40966" y="3471"/>
                </a:cubicBezTo>
                <a:cubicBezTo>
                  <a:pt x="40975" y="2302"/>
                  <a:pt x="41046" y="1196"/>
                  <a:pt x="41064" y="27"/>
                </a:cubicBezTo>
                <a:lnTo>
                  <a:pt x="40716" y="27"/>
                </a:lnTo>
                <a:cubicBezTo>
                  <a:pt x="40680" y="1187"/>
                  <a:pt x="40627" y="2311"/>
                  <a:pt x="40618" y="3489"/>
                </a:cubicBezTo>
                <a:cubicBezTo>
                  <a:pt x="38941" y="3515"/>
                  <a:pt x="37156" y="3498"/>
                  <a:pt x="35559" y="3569"/>
                </a:cubicBezTo>
                <a:cubicBezTo>
                  <a:pt x="35479" y="2374"/>
                  <a:pt x="35568" y="1187"/>
                  <a:pt x="35622" y="27"/>
                </a:cubicBezTo>
                <a:lnTo>
                  <a:pt x="35265" y="27"/>
                </a:lnTo>
                <a:cubicBezTo>
                  <a:pt x="35212" y="1160"/>
                  <a:pt x="35131" y="2347"/>
                  <a:pt x="35203" y="3524"/>
                </a:cubicBezTo>
                <a:lnTo>
                  <a:pt x="30394" y="3587"/>
                </a:lnTo>
                <a:cubicBezTo>
                  <a:pt x="30394" y="1847"/>
                  <a:pt x="30350" y="54"/>
                  <a:pt x="30350" y="27"/>
                </a:cubicBezTo>
                <a:lnTo>
                  <a:pt x="29966" y="36"/>
                </a:lnTo>
                <a:cubicBezTo>
                  <a:pt x="29966" y="63"/>
                  <a:pt x="30011" y="1856"/>
                  <a:pt x="30011" y="3587"/>
                </a:cubicBezTo>
                <a:lnTo>
                  <a:pt x="24765" y="3658"/>
                </a:lnTo>
                <a:cubicBezTo>
                  <a:pt x="24881" y="2436"/>
                  <a:pt x="25042" y="830"/>
                  <a:pt x="25122" y="1"/>
                </a:cubicBezTo>
                <a:lnTo>
                  <a:pt x="24738" y="1"/>
                </a:lnTo>
                <a:cubicBezTo>
                  <a:pt x="24649" y="848"/>
                  <a:pt x="24488" y="2454"/>
                  <a:pt x="24381" y="3667"/>
                </a:cubicBezTo>
                <a:lnTo>
                  <a:pt x="18975" y="3739"/>
                </a:lnTo>
                <a:cubicBezTo>
                  <a:pt x="18975" y="2454"/>
                  <a:pt x="18931" y="964"/>
                  <a:pt x="18904" y="1"/>
                </a:cubicBezTo>
                <a:lnTo>
                  <a:pt x="18520" y="1"/>
                </a:lnTo>
                <a:cubicBezTo>
                  <a:pt x="18547" y="964"/>
                  <a:pt x="18592" y="2472"/>
                  <a:pt x="18592" y="3739"/>
                </a:cubicBezTo>
                <a:lnTo>
                  <a:pt x="12829" y="3819"/>
                </a:lnTo>
                <a:cubicBezTo>
                  <a:pt x="12820" y="2302"/>
                  <a:pt x="12802" y="795"/>
                  <a:pt x="12793" y="1"/>
                </a:cubicBezTo>
                <a:lnTo>
                  <a:pt x="12409" y="1"/>
                </a:lnTo>
                <a:cubicBezTo>
                  <a:pt x="12418" y="795"/>
                  <a:pt x="12436" y="2302"/>
                  <a:pt x="12445" y="3819"/>
                </a:cubicBezTo>
                <a:lnTo>
                  <a:pt x="7735" y="3881"/>
                </a:lnTo>
                <a:cubicBezTo>
                  <a:pt x="7735" y="2061"/>
                  <a:pt x="7690" y="54"/>
                  <a:pt x="7690" y="27"/>
                </a:cubicBezTo>
                <a:lnTo>
                  <a:pt x="7307" y="36"/>
                </a:lnTo>
                <a:cubicBezTo>
                  <a:pt x="7307" y="63"/>
                  <a:pt x="7351" y="2070"/>
                  <a:pt x="7351" y="3890"/>
                </a:cubicBezTo>
                <a:lnTo>
                  <a:pt x="1999" y="3962"/>
                </a:lnTo>
                <a:cubicBezTo>
                  <a:pt x="2114" y="2713"/>
                  <a:pt x="2293" y="902"/>
                  <a:pt x="2391" y="1"/>
                </a:cubicBezTo>
                <a:close/>
              </a:path>
            </a:pathLst>
          </a:custGeom>
          <a:solidFill>
            <a:srgbClr val="95739C">
              <a:alpha val="10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rot="3886528">
            <a:off x="8121714" y="4301663"/>
            <a:ext cx="531489" cy="605042"/>
          </a:xfrm>
          <a:custGeom>
            <a:rect b="b" l="l" r="r" t="t"/>
            <a:pathLst>
              <a:path extrusionOk="0" h="12635" w="11099">
                <a:moveTo>
                  <a:pt x="5421" y="7516"/>
                </a:moveTo>
                <a:cubicBezTo>
                  <a:pt x="5626" y="7516"/>
                  <a:pt x="5845" y="7540"/>
                  <a:pt x="6076" y="7594"/>
                </a:cubicBezTo>
                <a:cubicBezTo>
                  <a:pt x="5865" y="8490"/>
                  <a:pt x="5230" y="9611"/>
                  <a:pt x="4308" y="9611"/>
                </a:cubicBezTo>
                <a:cubicBezTo>
                  <a:pt x="4294" y="9611"/>
                  <a:pt x="4280" y="9610"/>
                  <a:pt x="4265" y="9610"/>
                </a:cubicBezTo>
                <a:cubicBezTo>
                  <a:pt x="2817" y="9553"/>
                  <a:pt x="3538" y="7516"/>
                  <a:pt x="5421" y="7516"/>
                </a:cubicBezTo>
                <a:close/>
                <a:moveTo>
                  <a:pt x="919" y="1"/>
                </a:moveTo>
                <a:cubicBezTo>
                  <a:pt x="578" y="1"/>
                  <a:pt x="349" y="173"/>
                  <a:pt x="260" y="466"/>
                </a:cubicBezTo>
                <a:cubicBezTo>
                  <a:pt x="1" y="1304"/>
                  <a:pt x="1080" y="1429"/>
                  <a:pt x="1928" y="1625"/>
                </a:cubicBezTo>
                <a:cubicBezTo>
                  <a:pt x="3489" y="1982"/>
                  <a:pt x="4658" y="2928"/>
                  <a:pt x="5657" y="4114"/>
                </a:cubicBezTo>
                <a:cubicBezTo>
                  <a:pt x="6130" y="4676"/>
                  <a:pt x="6424" y="5328"/>
                  <a:pt x="6353" y="6139"/>
                </a:cubicBezTo>
                <a:cubicBezTo>
                  <a:pt x="5844" y="6148"/>
                  <a:pt x="5398" y="6131"/>
                  <a:pt x="4970" y="6175"/>
                </a:cubicBezTo>
                <a:cubicBezTo>
                  <a:pt x="3650" y="6318"/>
                  <a:pt x="2713" y="6996"/>
                  <a:pt x="2213" y="8227"/>
                </a:cubicBezTo>
                <a:cubicBezTo>
                  <a:pt x="1614" y="9737"/>
                  <a:pt x="2880" y="10992"/>
                  <a:pt x="4329" y="10992"/>
                </a:cubicBezTo>
                <a:cubicBezTo>
                  <a:pt x="4909" y="10992"/>
                  <a:pt x="5519" y="10790"/>
                  <a:pt x="6049" y="10323"/>
                </a:cubicBezTo>
                <a:cubicBezTo>
                  <a:pt x="6611" y="9833"/>
                  <a:pt x="6950" y="9208"/>
                  <a:pt x="7254" y="8548"/>
                </a:cubicBezTo>
                <a:cubicBezTo>
                  <a:pt x="7396" y="8244"/>
                  <a:pt x="7466" y="8109"/>
                  <a:pt x="7590" y="8109"/>
                </a:cubicBezTo>
                <a:cubicBezTo>
                  <a:pt x="7684" y="8109"/>
                  <a:pt x="7809" y="8187"/>
                  <a:pt x="8021" y="8325"/>
                </a:cubicBezTo>
                <a:cubicBezTo>
                  <a:pt x="9207" y="9074"/>
                  <a:pt x="9743" y="10127"/>
                  <a:pt x="9528" y="11537"/>
                </a:cubicBezTo>
                <a:cubicBezTo>
                  <a:pt x="9421" y="12215"/>
                  <a:pt x="9600" y="12554"/>
                  <a:pt x="10055" y="12625"/>
                </a:cubicBezTo>
                <a:cubicBezTo>
                  <a:pt x="10094" y="12631"/>
                  <a:pt x="10132" y="12634"/>
                  <a:pt x="10169" y="12634"/>
                </a:cubicBezTo>
                <a:cubicBezTo>
                  <a:pt x="11098" y="12634"/>
                  <a:pt x="11087" y="10723"/>
                  <a:pt x="10795" y="9761"/>
                </a:cubicBezTo>
                <a:cubicBezTo>
                  <a:pt x="10394" y="8441"/>
                  <a:pt x="9546" y="7522"/>
                  <a:pt x="8342" y="6907"/>
                </a:cubicBezTo>
                <a:cubicBezTo>
                  <a:pt x="7958" y="6710"/>
                  <a:pt x="7762" y="6496"/>
                  <a:pt x="7771" y="6032"/>
                </a:cubicBezTo>
                <a:cubicBezTo>
                  <a:pt x="7789" y="5078"/>
                  <a:pt x="7468" y="4213"/>
                  <a:pt x="6888" y="3454"/>
                </a:cubicBezTo>
                <a:cubicBezTo>
                  <a:pt x="5434" y="1527"/>
                  <a:pt x="3507" y="394"/>
                  <a:pt x="1125" y="20"/>
                </a:cubicBezTo>
                <a:cubicBezTo>
                  <a:pt x="1052" y="7"/>
                  <a:pt x="984" y="1"/>
                  <a:pt x="91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3" name="Google Shape;1143;p31"/>
          <p:cNvGrpSpPr/>
          <p:nvPr/>
        </p:nvGrpSpPr>
        <p:grpSpPr>
          <a:xfrm rot="-1203274">
            <a:off x="279151" y="4349953"/>
            <a:ext cx="509283" cy="508472"/>
            <a:chOff x="1527250" y="3032100"/>
            <a:chExt cx="239825" cy="239450"/>
          </a:xfrm>
        </p:grpSpPr>
        <p:sp>
          <p:nvSpPr>
            <p:cNvPr id="1144" name="Google Shape;1144;p31"/>
            <p:cNvSpPr/>
            <p:nvPr/>
          </p:nvSpPr>
          <p:spPr>
            <a:xfrm>
              <a:off x="1623575" y="3032100"/>
              <a:ext cx="72075" cy="80875"/>
            </a:xfrm>
            <a:custGeom>
              <a:rect b="b" l="l" r="r" t="t"/>
              <a:pathLst>
                <a:path extrusionOk="0" h="3235" w="2883">
                  <a:moveTo>
                    <a:pt x="2038" y="0"/>
                  </a:moveTo>
                  <a:cubicBezTo>
                    <a:pt x="1861" y="0"/>
                    <a:pt x="1664" y="56"/>
                    <a:pt x="1454" y="171"/>
                  </a:cubicBezTo>
                  <a:cubicBezTo>
                    <a:pt x="1078" y="372"/>
                    <a:pt x="727" y="648"/>
                    <a:pt x="477" y="999"/>
                  </a:cubicBezTo>
                  <a:cubicBezTo>
                    <a:pt x="0" y="1675"/>
                    <a:pt x="201" y="2502"/>
                    <a:pt x="1028" y="3004"/>
                  </a:cubicBezTo>
                  <a:cubicBezTo>
                    <a:pt x="1279" y="3156"/>
                    <a:pt x="1489" y="3235"/>
                    <a:pt x="1677" y="3235"/>
                  </a:cubicBezTo>
                  <a:cubicBezTo>
                    <a:pt x="2012" y="3235"/>
                    <a:pt x="2276" y="2983"/>
                    <a:pt x="2582" y="2452"/>
                  </a:cubicBezTo>
                  <a:cubicBezTo>
                    <a:pt x="2782" y="2076"/>
                    <a:pt x="2883" y="1725"/>
                    <a:pt x="2858" y="1450"/>
                  </a:cubicBezTo>
                  <a:cubicBezTo>
                    <a:pt x="2858" y="1174"/>
                    <a:pt x="2858" y="1049"/>
                    <a:pt x="2832" y="923"/>
                  </a:cubicBezTo>
                  <a:cubicBezTo>
                    <a:pt x="2779" y="335"/>
                    <a:pt x="2472" y="0"/>
                    <a:pt x="20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1"/>
            <p:cNvSpPr/>
            <p:nvPr/>
          </p:nvSpPr>
          <p:spPr>
            <a:xfrm>
              <a:off x="1700025" y="3181625"/>
              <a:ext cx="67050" cy="73775"/>
            </a:xfrm>
            <a:custGeom>
              <a:rect b="b" l="l" r="r" t="t"/>
              <a:pathLst>
                <a:path extrusionOk="0" h="2951" w="2682">
                  <a:moveTo>
                    <a:pt x="1431" y="0"/>
                  </a:moveTo>
                  <a:cubicBezTo>
                    <a:pt x="1196" y="0"/>
                    <a:pt x="974" y="113"/>
                    <a:pt x="752" y="256"/>
                  </a:cubicBezTo>
                  <a:cubicBezTo>
                    <a:pt x="276" y="581"/>
                    <a:pt x="0" y="1033"/>
                    <a:pt x="150" y="1634"/>
                  </a:cubicBezTo>
                  <a:cubicBezTo>
                    <a:pt x="301" y="2236"/>
                    <a:pt x="802" y="2612"/>
                    <a:pt x="1303" y="2887"/>
                  </a:cubicBezTo>
                  <a:cubicBezTo>
                    <a:pt x="1391" y="2931"/>
                    <a:pt x="1484" y="2951"/>
                    <a:pt x="1578" y="2951"/>
                  </a:cubicBezTo>
                  <a:cubicBezTo>
                    <a:pt x="1918" y="2951"/>
                    <a:pt x="2274" y="2694"/>
                    <a:pt x="2431" y="2361"/>
                  </a:cubicBezTo>
                  <a:cubicBezTo>
                    <a:pt x="2556" y="2085"/>
                    <a:pt x="2657" y="1810"/>
                    <a:pt x="2607" y="1534"/>
                  </a:cubicBezTo>
                  <a:cubicBezTo>
                    <a:pt x="2682" y="882"/>
                    <a:pt x="2381" y="456"/>
                    <a:pt x="1855" y="130"/>
                  </a:cubicBezTo>
                  <a:cubicBezTo>
                    <a:pt x="1707" y="38"/>
                    <a:pt x="1567" y="0"/>
                    <a:pt x="14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a:off x="1527250" y="3196275"/>
              <a:ext cx="64400" cy="75275"/>
            </a:xfrm>
            <a:custGeom>
              <a:rect b="b" l="l" r="r" t="t"/>
              <a:pathLst>
                <a:path extrusionOk="0" h="3011" w="2576">
                  <a:moveTo>
                    <a:pt x="1357" y="1"/>
                  </a:moveTo>
                  <a:cubicBezTo>
                    <a:pt x="1116" y="1"/>
                    <a:pt x="860" y="113"/>
                    <a:pt x="620" y="296"/>
                  </a:cubicBezTo>
                  <a:cubicBezTo>
                    <a:pt x="345" y="497"/>
                    <a:pt x="119" y="747"/>
                    <a:pt x="19" y="1098"/>
                  </a:cubicBezTo>
                  <a:cubicBezTo>
                    <a:pt x="1" y="2346"/>
                    <a:pt x="427" y="3011"/>
                    <a:pt x="1180" y="3011"/>
                  </a:cubicBezTo>
                  <a:cubicBezTo>
                    <a:pt x="1485" y="3011"/>
                    <a:pt x="1844" y="2901"/>
                    <a:pt x="2249" y="2677"/>
                  </a:cubicBezTo>
                  <a:cubicBezTo>
                    <a:pt x="2525" y="2502"/>
                    <a:pt x="2500" y="2301"/>
                    <a:pt x="2274" y="2101"/>
                  </a:cubicBezTo>
                  <a:lnTo>
                    <a:pt x="2274" y="1725"/>
                  </a:lnTo>
                  <a:cubicBezTo>
                    <a:pt x="2575" y="1123"/>
                    <a:pt x="2299" y="597"/>
                    <a:pt x="1873" y="221"/>
                  </a:cubicBezTo>
                  <a:cubicBezTo>
                    <a:pt x="1720" y="68"/>
                    <a:pt x="1543" y="1"/>
                    <a:pt x="1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31"/>
          <p:cNvGrpSpPr/>
          <p:nvPr/>
        </p:nvGrpSpPr>
        <p:grpSpPr>
          <a:xfrm rot="2186279">
            <a:off x="371124" y="172683"/>
            <a:ext cx="553275" cy="733413"/>
            <a:chOff x="477400" y="383100"/>
            <a:chExt cx="484975" cy="642875"/>
          </a:xfrm>
        </p:grpSpPr>
        <p:sp>
          <p:nvSpPr>
            <p:cNvPr id="1148" name="Google Shape;1148;p31"/>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1"/>
            <p:cNvSpPr/>
            <p:nvPr/>
          </p:nvSpPr>
          <p:spPr>
            <a:xfrm>
              <a:off x="477400" y="383100"/>
              <a:ext cx="484975" cy="642875"/>
            </a:xfrm>
            <a:custGeom>
              <a:rect b="b" l="l" r="r" t="t"/>
              <a:pathLst>
                <a:path extrusionOk="0" h="25715" w="19399">
                  <a:moveTo>
                    <a:pt x="17845" y="5287"/>
                  </a:moveTo>
                  <a:cubicBezTo>
                    <a:pt x="17845" y="5312"/>
                    <a:pt x="17845" y="5337"/>
                    <a:pt x="17820" y="5337"/>
                  </a:cubicBezTo>
                  <a:cubicBezTo>
                    <a:pt x="17820" y="5337"/>
                    <a:pt x="17820" y="5312"/>
                    <a:pt x="17820" y="5287"/>
                  </a:cubicBezTo>
                  <a:close/>
                  <a:moveTo>
                    <a:pt x="9082" y="1"/>
                  </a:moveTo>
                  <a:cubicBezTo>
                    <a:pt x="8991" y="1"/>
                    <a:pt x="8913" y="63"/>
                    <a:pt x="8872" y="199"/>
                  </a:cubicBezTo>
                  <a:cubicBezTo>
                    <a:pt x="8697" y="776"/>
                    <a:pt x="8521" y="1352"/>
                    <a:pt x="8647" y="1979"/>
                  </a:cubicBezTo>
                  <a:cubicBezTo>
                    <a:pt x="8622" y="2079"/>
                    <a:pt x="8622" y="2204"/>
                    <a:pt x="8622" y="2305"/>
                  </a:cubicBezTo>
                  <a:cubicBezTo>
                    <a:pt x="8471" y="2480"/>
                    <a:pt x="8496" y="2680"/>
                    <a:pt x="8471" y="2881"/>
                  </a:cubicBezTo>
                  <a:cubicBezTo>
                    <a:pt x="8371" y="4635"/>
                    <a:pt x="8020" y="6365"/>
                    <a:pt x="7694" y="8069"/>
                  </a:cubicBezTo>
                  <a:cubicBezTo>
                    <a:pt x="7586" y="8558"/>
                    <a:pt x="7556" y="8693"/>
                    <a:pt x="7302" y="8693"/>
                  </a:cubicBezTo>
                  <a:cubicBezTo>
                    <a:pt x="7204" y="8693"/>
                    <a:pt x="7073" y="8673"/>
                    <a:pt x="6892" y="8645"/>
                  </a:cubicBezTo>
                  <a:cubicBezTo>
                    <a:pt x="5489" y="8420"/>
                    <a:pt x="4110" y="7969"/>
                    <a:pt x="2657" y="7969"/>
                  </a:cubicBezTo>
                  <a:cubicBezTo>
                    <a:pt x="2306" y="7693"/>
                    <a:pt x="1880" y="7793"/>
                    <a:pt x="1479" y="7743"/>
                  </a:cubicBezTo>
                  <a:cubicBezTo>
                    <a:pt x="1153" y="7493"/>
                    <a:pt x="752" y="7593"/>
                    <a:pt x="426" y="7467"/>
                  </a:cubicBezTo>
                  <a:cubicBezTo>
                    <a:pt x="393" y="7454"/>
                    <a:pt x="357" y="7448"/>
                    <a:pt x="322" y="7448"/>
                  </a:cubicBezTo>
                  <a:cubicBezTo>
                    <a:pt x="226" y="7448"/>
                    <a:pt x="130" y="7494"/>
                    <a:pt x="75" y="7568"/>
                  </a:cubicBezTo>
                  <a:cubicBezTo>
                    <a:pt x="0" y="7693"/>
                    <a:pt x="0" y="7868"/>
                    <a:pt x="100" y="7944"/>
                  </a:cubicBezTo>
                  <a:cubicBezTo>
                    <a:pt x="551" y="8295"/>
                    <a:pt x="702" y="8921"/>
                    <a:pt x="1253" y="9147"/>
                  </a:cubicBezTo>
                  <a:cubicBezTo>
                    <a:pt x="1328" y="9322"/>
                    <a:pt x="1454" y="9397"/>
                    <a:pt x="1629" y="9422"/>
                  </a:cubicBezTo>
                  <a:cubicBezTo>
                    <a:pt x="1805" y="9723"/>
                    <a:pt x="2080" y="9924"/>
                    <a:pt x="2331" y="10099"/>
                  </a:cubicBezTo>
                  <a:cubicBezTo>
                    <a:pt x="3108" y="10676"/>
                    <a:pt x="3910" y="11202"/>
                    <a:pt x="4687" y="11753"/>
                  </a:cubicBezTo>
                  <a:cubicBezTo>
                    <a:pt x="5288" y="12179"/>
                    <a:pt x="5313" y="12204"/>
                    <a:pt x="4912" y="12831"/>
                  </a:cubicBezTo>
                  <a:cubicBezTo>
                    <a:pt x="4336" y="13658"/>
                    <a:pt x="3734" y="14485"/>
                    <a:pt x="3233" y="15362"/>
                  </a:cubicBezTo>
                  <a:cubicBezTo>
                    <a:pt x="2105" y="16691"/>
                    <a:pt x="1404" y="18295"/>
                    <a:pt x="401" y="19698"/>
                  </a:cubicBezTo>
                  <a:cubicBezTo>
                    <a:pt x="125" y="20099"/>
                    <a:pt x="226" y="20475"/>
                    <a:pt x="476" y="20826"/>
                  </a:cubicBezTo>
                  <a:cubicBezTo>
                    <a:pt x="598" y="20982"/>
                    <a:pt x="740" y="21039"/>
                    <a:pt x="889" y="21039"/>
                  </a:cubicBezTo>
                  <a:cubicBezTo>
                    <a:pt x="1075" y="21039"/>
                    <a:pt x="1272" y="20949"/>
                    <a:pt x="1454" y="20851"/>
                  </a:cubicBezTo>
                  <a:cubicBezTo>
                    <a:pt x="2707" y="20174"/>
                    <a:pt x="3759" y="19272"/>
                    <a:pt x="4837" y="18395"/>
                  </a:cubicBezTo>
                  <a:cubicBezTo>
                    <a:pt x="5514" y="18244"/>
                    <a:pt x="5865" y="17693"/>
                    <a:pt x="6241" y="17192"/>
                  </a:cubicBezTo>
                  <a:cubicBezTo>
                    <a:pt x="6366" y="17167"/>
                    <a:pt x="6416" y="17092"/>
                    <a:pt x="6441" y="16991"/>
                  </a:cubicBezTo>
                  <a:cubicBezTo>
                    <a:pt x="6566" y="16816"/>
                    <a:pt x="6642" y="16565"/>
                    <a:pt x="6993" y="16565"/>
                  </a:cubicBezTo>
                  <a:cubicBezTo>
                    <a:pt x="7093" y="16966"/>
                    <a:pt x="7168" y="17392"/>
                    <a:pt x="7268" y="17793"/>
                  </a:cubicBezTo>
                  <a:cubicBezTo>
                    <a:pt x="7469" y="18545"/>
                    <a:pt x="7394" y="19347"/>
                    <a:pt x="7820" y="20024"/>
                  </a:cubicBezTo>
                  <a:cubicBezTo>
                    <a:pt x="7995" y="21252"/>
                    <a:pt x="8120" y="22530"/>
                    <a:pt x="8321" y="23758"/>
                  </a:cubicBezTo>
                  <a:cubicBezTo>
                    <a:pt x="8371" y="24260"/>
                    <a:pt x="8521" y="24736"/>
                    <a:pt x="8697" y="25212"/>
                  </a:cubicBezTo>
                  <a:cubicBezTo>
                    <a:pt x="8769" y="25452"/>
                    <a:pt x="8910" y="25715"/>
                    <a:pt x="9185" y="25715"/>
                  </a:cubicBezTo>
                  <a:cubicBezTo>
                    <a:pt x="9198" y="25715"/>
                    <a:pt x="9210" y="25714"/>
                    <a:pt x="9223" y="25713"/>
                  </a:cubicBezTo>
                  <a:cubicBezTo>
                    <a:pt x="9524" y="25688"/>
                    <a:pt x="9549" y="25387"/>
                    <a:pt x="9624" y="25187"/>
                  </a:cubicBezTo>
                  <a:cubicBezTo>
                    <a:pt x="9825" y="24560"/>
                    <a:pt x="9875" y="23884"/>
                    <a:pt x="9875" y="23207"/>
                  </a:cubicBezTo>
                  <a:cubicBezTo>
                    <a:pt x="9850" y="23207"/>
                    <a:pt x="9825" y="23207"/>
                    <a:pt x="9825" y="23182"/>
                  </a:cubicBezTo>
                  <a:lnTo>
                    <a:pt x="9825" y="23182"/>
                  </a:lnTo>
                  <a:cubicBezTo>
                    <a:pt x="9825" y="23182"/>
                    <a:pt x="9875" y="23207"/>
                    <a:pt x="9875" y="23207"/>
                  </a:cubicBezTo>
                  <a:cubicBezTo>
                    <a:pt x="10125" y="22706"/>
                    <a:pt x="10251" y="22179"/>
                    <a:pt x="10251" y="21603"/>
                  </a:cubicBezTo>
                  <a:cubicBezTo>
                    <a:pt x="10652" y="20099"/>
                    <a:pt x="10978" y="18570"/>
                    <a:pt x="11053" y="16991"/>
                  </a:cubicBezTo>
                  <a:cubicBezTo>
                    <a:pt x="11303" y="16816"/>
                    <a:pt x="11579" y="16766"/>
                    <a:pt x="11880" y="16766"/>
                  </a:cubicBezTo>
                  <a:lnTo>
                    <a:pt x="11855" y="16791"/>
                  </a:lnTo>
                  <a:cubicBezTo>
                    <a:pt x="12105" y="17117"/>
                    <a:pt x="12456" y="17192"/>
                    <a:pt x="12857" y="17217"/>
                  </a:cubicBezTo>
                  <a:cubicBezTo>
                    <a:pt x="14912" y="18119"/>
                    <a:pt x="17043" y="18821"/>
                    <a:pt x="19323" y="19097"/>
                  </a:cubicBezTo>
                  <a:cubicBezTo>
                    <a:pt x="19399" y="18495"/>
                    <a:pt x="19123" y="18094"/>
                    <a:pt x="18822" y="17743"/>
                  </a:cubicBezTo>
                  <a:cubicBezTo>
                    <a:pt x="18271" y="17117"/>
                    <a:pt x="17744" y="16490"/>
                    <a:pt x="17068" y="15964"/>
                  </a:cubicBezTo>
                  <a:cubicBezTo>
                    <a:pt x="16717" y="15488"/>
                    <a:pt x="16391" y="14961"/>
                    <a:pt x="15915" y="14585"/>
                  </a:cubicBezTo>
                  <a:cubicBezTo>
                    <a:pt x="15765" y="14134"/>
                    <a:pt x="15464" y="13833"/>
                    <a:pt x="15063" y="13583"/>
                  </a:cubicBezTo>
                  <a:cubicBezTo>
                    <a:pt x="14812" y="12931"/>
                    <a:pt x="14261" y="12530"/>
                    <a:pt x="13835" y="12004"/>
                  </a:cubicBezTo>
                  <a:cubicBezTo>
                    <a:pt x="13885" y="11803"/>
                    <a:pt x="13860" y="11553"/>
                    <a:pt x="13985" y="11427"/>
                  </a:cubicBezTo>
                  <a:cubicBezTo>
                    <a:pt x="14787" y="10450"/>
                    <a:pt x="15439" y="9372"/>
                    <a:pt x="16216" y="8370"/>
                  </a:cubicBezTo>
                  <a:cubicBezTo>
                    <a:pt x="16642" y="7793"/>
                    <a:pt x="17018" y="7217"/>
                    <a:pt x="17293" y="6590"/>
                  </a:cubicBezTo>
                  <a:cubicBezTo>
                    <a:pt x="17694" y="6239"/>
                    <a:pt x="17970" y="5788"/>
                    <a:pt x="18271" y="5362"/>
                  </a:cubicBezTo>
                  <a:cubicBezTo>
                    <a:pt x="18421" y="5287"/>
                    <a:pt x="18496" y="5162"/>
                    <a:pt x="18496" y="4986"/>
                  </a:cubicBezTo>
                  <a:cubicBezTo>
                    <a:pt x="18772" y="4736"/>
                    <a:pt x="18947" y="4410"/>
                    <a:pt x="19098" y="4084"/>
                  </a:cubicBezTo>
                  <a:cubicBezTo>
                    <a:pt x="19274" y="3666"/>
                    <a:pt x="19122" y="3364"/>
                    <a:pt x="18743" y="3364"/>
                  </a:cubicBezTo>
                  <a:cubicBezTo>
                    <a:pt x="18690" y="3364"/>
                    <a:pt x="18633" y="3370"/>
                    <a:pt x="18572" y="3382"/>
                  </a:cubicBezTo>
                  <a:cubicBezTo>
                    <a:pt x="18246" y="3432"/>
                    <a:pt x="17945" y="3608"/>
                    <a:pt x="17644" y="3733"/>
                  </a:cubicBezTo>
                  <a:cubicBezTo>
                    <a:pt x="17494" y="3758"/>
                    <a:pt x="17343" y="3808"/>
                    <a:pt x="17293" y="3984"/>
                  </a:cubicBezTo>
                  <a:lnTo>
                    <a:pt x="17268" y="3984"/>
                  </a:lnTo>
                  <a:cubicBezTo>
                    <a:pt x="16942" y="3984"/>
                    <a:pt x="16667" y="4109"/>
                    <a:pt x="16441" y="4360"/>
                  </a:cubicBezTo>
                  <a:cubicBezTo>
                    <a:pt x="16166" y="4535"/>
                    <a:pt x="15815" y="4635"/>
                    <a:pt x="15639" y="4961"/>
                  </a:cubicBezTo>
                  <a:cubicBezTo>
                    <a:pt x="15389" y="5011"/>
                    <a:pt x="15188" y="5137"/>
                    <a:pt x="15063" y="5337"/>
                  </a:cubicBezTo>
                  <a:cubicBezTo>
                    <a:pt x="14887" y="5337"/>
                    <a:pt x="14737" y="5412"/>
                    <a:pt x="14662" y="5563"/>
                  </a:cubicBezTo>
                  <a:cubicBezTo>
                    <a:pt x="13409" y="6214"/>
                    <a:pt x="12381" y="7217"/>
                    <a:pt x="11153" y="7994"/>
                  </a:cubicBezTo>
                  <a:cubicBezTo>
                    <a:pt x="10802" y="6565"/>
                    <a:pt x="10376" y="5262"/>
                    <a:pt x="10176" y="3909"/>
                  </a:cubicBezTo>
                  <a:cubicBezTo>
                    <a:pt x="10025" y="2906"/>
                    <a:pt x="9825" y="1929"/>
                    <a:pt x="9649" y="951"/>
                  </a:cubicBezTo>
                  <a:cubicBezTo>
                    <a:pt x="9599" y="650"/>
                    <a:pt x="9524" y="350"/>
                    <a:pt x="9323" y="124"/>
                  </a:cubicBezTo>
                  <a:cubicBezTo>
                    <a:pt x="9243" y="44"/>
                    <a:pt x="9158" y="1"/>
                    <a:pt x="908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0" name="Google Shape;1150;p31"/>
          <p:cNvSpPr/>
          <p:nvPr/>
        </p:nvSpPr>
        <p:spPr>
          <a:xfrm rot="-2220966">
            <a:off x="8433928" y="351635"/>
            <a:ext cx="218037" cy="412576"/>
          </a:xfrm>
          <a:custGeom>
            <a:rect b="b" l="l" r="r" t="t"/>
            <a:pathLst>
              <a:path extrusionOk="0" h="9155" w="4838">
                <a:moveTo>
                  <a:pt x="2132" y="1"/>
                </a:moveTo>
                <a:cubicBezTo>
                  <a:pt x="1972" y="1"/>
                  <a:pt x="1824" y="119"/>
                  <a:pt x="1705" y="372"/>
                </a:cubicBezTo>
                <a:cubicBezTo>
                  <a:pt x="1529" y="547"/>
                  <a:pt x="1479" y="773"/>
                  <a:pt x="1454" y="973"/>
                </a:cubicBezTo>
                <a:cubicBezTo>
                  <a:pt x="953" y="1424"/>
                  <a:pt x="752" y="2026"/>
                  <a:pt x="477" y="2577"/>
                </a:cubicBezTo>
                <a:cubicBezTo>
                  <a:pt x="126" y="2778"/>
                  <a:pt x="76" y="3053"/>
                  <a:pt x="101" y="3404"/>
                </a:cubicBezTo>
                <a:cubicBezTo>
                  <a:pt x="25" y="3680"/>
                  <a:pt x="0" y="3981"/>
                  <a:pt x="226" y="4206"/>
                </a:cubicBezTo>
                <a:cubicBezTo>
                  <a:pt x="451" y="4883"/>
                  <a:pt x="552" y="5635"/>
                  <a:pt x="1028" y="6211"/>
                </a:cubicBezTo>
                <a:cubicBezTo>
                  <a:pt x="1078" y="6712"/>
                  <a:pt x="1279" y="7189"/>
                  <a:pt x="1504" y="7640"/>
                </a:cubicBezTo>
                <a:cubicBezTo>
                  <a:pt x="1479" y="7690"/>
                  <a:pt x="1479" y="7740"/>
                  <a:pt x="1504" y="7765"/>
                </a:cubicBezTo>
                <a:cubicBezTo>
                  <a:pt x="1504" y="7790"/>
                  <a:pt x="1504" y="7790"/>
                  <a:pt x="1504" y="7790"/>
                </a:cubicBezTo>
                <a:cubicBezTo>
                  <a:pt x="1504" y="7941"/>
                  <a:pt x="1529" y="8091"/>
                  <a:pt x="1680" y="8191"/>
                </a:cubicBezTo>
                <a:cubicBezTo>
                  <a:pt x="1680" y="8266"/>
                  <a:pt x="1705" y="8342"/>
                  <a:pt x="1705" y="8392"/>
                </a:cubicBezTo>
                <a:cubicBezTo>
                  <a:pt x="1680" y="8692"/>
                  <a:pt x="1680" y="8968"/>
                  <a:pt x="2081" y="8993"/>
                </a:cubicBezTo>
                <a:cubicBezTo>
                  <a:pt x="2149" y="9088"/>
                  <a:pt x="2217" y="9154"/>
                  <a:pt x="2285" y="9154"/>
                </a:cubicBezTo>
                <a:cubicBezTo>
                  <a:pt x="2342" y="9154"/>
                  <a:pt x="2399" y="9108"/>
                  <a:pt x="2456" y="8993"/>
                </a:cubicBezTo>
                <a:cubicBezTo>
                  <a:pt x="2507" y="8943"/>
                  <a:pt x="2507" y="8893"/>
                  <a:pt x="2507" y="8818"/>
                </a:cubicBezTo>
                <a:cubicBezTo>
                  <a:pt x="2682" y="8667"/>
                  <a:pt x="2707" y="8442"/>
                  <a:pt x="2707" y="8216"/>
                </a:cubicBezTo>
                <a:cubicBezTo>
                  <a:pt x="3334" y="7139"/>
                  <a:pt x="3659" y="5935"/>
                  <a:pt x="4136" y="4808"/>
                </a:cubicBezTo>
                <a:cubicBezTo>
                  <a:pt x="4261" y="4707"/>
                  <a:pt x="4311" y="4582"/>
                  <a:pt x="4311" y="4432"/>
                </a:cubicBezTo>
                <a:cubicBezTo>
                  <a:pt x="4411" y="4081"/>
                  <a:pt x="4837" y="3780"/>
                  <a:pt x="4487" y="3379"/>
                </a:cubicBezTo>
                <a:cubicBezTo>
                  <a:pt x="4286" y="2753"/>
                  <a:pt x="3885" y="2276"/>
                  <a:pt x="3509" y="1775"/>
                </a:cubicBezTo>
                <a:cubicBezTo>
                  <a:pt x="3459" y="1499"/>
                  <a:pt x="3359" y="1299"/>
                  <a:pt x="3133" y="1149"/>
                </a:cubicBezTo>
                <a:cubicBezTo>
                  <a:pt x="3108" y="1098"/>
                  <a:pt x="3083" y="1048"/>
                  <a:pt x="3033" y="998"/>
                </a:cubicBezTo>
                <a:cubicBezTo>
                  <a:pt x="3008" y="697"/>
                  <a:pt x="2782" y="472"/>
                  <a:pt x="2582" y="271"/>
                </a:cubicBezTo>
                <a:cubicBezTo>
                  <a:pt x="2429" y="94"/>
                  <a:pt x="2275" y="1"/>
                  <a:pt x="21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52" name="Google Shape;1152;p31"/>
          <p:cNvSpPr txBox="1"/>
          <p:nvPr>
            <p:ph idx="2" type="title"/>
          </p:nvPr>
        </p:nvSpPr>
        <p:spPr>
          <a:xfrm>
            <a:off x="720002" y="2704100"/>
            <a:ext cx="2086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3" name="Google Shape;1153;p31"/>
          <p:cNvSpPr txBox="1"/>
          <p:nvPr>
            <p:ph idx="1" type="subTitle"/>
          </p:nvPr>
        </p:nvSpPr>
        <p:spPr>
          <a:xfrm>
            <a:off x="720002" y="323180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4" name="Google Shape;1154;p31"/>
          <p:cNvSpPr txBox="1"/>
          <p:nvPr>
            <p:ph idx="3" type="title"/>
          </p:nvPr>
        </p:nvSpPr>
        <p:spPr>
          <a:xfrm>
            <a:off x="3528594" y="2704100"/>
            <a:ext cx="2086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5" name="Google Shape;1155;p31"/>
          <p:cNvSpPr txBox="1"/>
          <p:nvPr>
            <p:ph idx="4" type="subTitle"/>
          </p:nvPr>
        </p:nvSpPr>
        <p:spPr>
          <a:xfrm>
            <a:off x="3528597" y="323180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6" name="Google Shape;1156;p31"/>
          <p:cNvSpPr txBox="1"/>
          <p:nvPr>
            <p:ph idx="5" type="title"/>
          </p:nvPr>
        </p:nvSpPr>
        <p:spPr>
          <a:xfrm>
            <a:off x="6337192" y="2704100"/>
            <a:ext cx="2086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157" name="Google Shape;1157;p31"/>
          <p:cNvSpPr txBox="1"/>
          <p:nvPr>
            <p:ph idx="6" type="subTitle"/>
          </p:nvPr>
        </p:nvSpPr>
        <p:spPr>
          <a:xfrm>
            <a:off x="6337198" y="3231800"/>
            <a:ext cx="2086800" cy="660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6" name="Shape 106"/>
        <p:cNvGrpSpPr/>
        <p:nvPr/>
      </p:nvGrpSpPr>
      <p:grpSpPr>
        <a:xfrm>
          <a:off x="0" y="0"/>
          <a:ext cx="0" cy="0"/>
          <a:chOff x="0" y="0"/>
          <a:chExt cx="0" cy="0"/>
        </a:xfrm>
      </p:grpSpPr>
      <p:grpSp>
        <p:nvGrpSpPr>
          <p:cNvPr id="107" name="Google Shape;107;p5"/>
          <p:cNvGrpSpPr/>
          <p:nvPr/>
        </p:nvGrpSpPr>
        <p:grpSpPr>
          <a:xfrm>
            <a:off x="305531" y="309374"/>
            <a:ext cx="8532938" cy="4524752"/>
            <a:chOff x="1665664" y="1061708"/>
            <a:chExt cx="7622778" cy="4029524"/>
          </a:xfrm>
        </p:grpSpPr>
        <p:grpSp>
          <p:nvGrpSpPr>
            <p:cNvPr id="108" name="Google Shape;108;p5"/>
            <p:cNvGrpSpPr/>
            <p:nvPr/>
          </p:nvGrpSpPr>
          <p:grpSpPr>
            <a:xfrm>
              <a:off x="1665664" y="1061708"/>
              <a:ext cx="3977542" cy="4029523"/>
              <a:chOff x="1665664" y="1061708"/>
              <a:chExt cx="3977542" cy="4029523"/>
            </a:xfrm>
          </p:grpSpPr>
          <p:sp>
            <p:nvSpPr>
              <p:cNvPr id="109" name="Google Shape;109;p5"/>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10" name="Google Shape;110;p5"/>
              <p:cNvGrpSpPr/>
              <p:nvPr/>
            </p:nvGrpSpPr>
            <p:grpSpPr>
              <a:xfrm>
                <a:off x="1667917" y="1401060"/>
                <a:ext cx="3974163" cy="3346325"/>
                <a:chOff x="1667917" y="1401060"/>
                <a:chExt cx="3974163" cy="3346325"/>
              </a:xfrm>
            </p:grpSpPr>
            <p:sp>
              <p:nvSpPr>
                <p:cNvPr id="111" name="Google Shape;111;p5"/>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2" name="Google Shape;112;p5"/>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3" name="Google Shape;113;p5"/>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4" name="Google Shape;114;p5"/>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5" name="Google Shape;115;p5"/>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6" name="Google Shape;116;p5"/>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7" name="Google Shape;117;p5"/>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8" name="Google Shape;118;p5"/>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19" name="Google Shape;119;p5"/>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0" name="Google Shape;120;p5"/>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1" name="Google Shape;121;p5"/>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22" name="Google Shape;122;p5"/>
              <p:cNvGrpSpPr/>
              <p:nvPr/>
            </p:nvGrpSpPr>
            <p:grpSpPr>
              <a:xfrm>
                <a:off x="2002476" y="1061708"/>
                <a:ext cx="3305044" cy="4023905"/>
                <a:chOff x="2002476" y="1061708"/>
                <a:chExt cx="3305044" cy="4023905"/>
              </a:xfrm>
            </p:grpSpPr>
            <p:sp>
              <p:nvSpPr>
                <p:cNvPr id="123" name="Google Shape;123;p5"/>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4" name="Google Shape;124;p5"/>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5" name="Google Shape;125;p5"/>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6" name="Google Shape;126;p5"/>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7" name="Google Shape;127;p5"/>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8" name="Google Shape;128;p5"/>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29" name="Google Shape;129;p5"/>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0" name="Google Shape;130;p5"/>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1" name="Google Shape;131;p5"/>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2" name="Google Shape;132;p5"/>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3" name="Google Shape;133;p5"/>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134" name="Google Shape;134;p5"/>
            <p:cNvGrpSpPr/>
            <p:nvPr/>
          </p:nvGrpSpPr>
          <p:grpSpPr>
            <a:xfrm>
              <a:off x="5648839" y="1061708"/>
              <a:ext cx="3639603" cy="4029524"/>
              <a:chOff x="5648839" y="1061708"/>
              <a:chExt cx="3639603" cy="4029524"/>
            </a:xfrm>
          </p:grpSpPr>
          <p:sp>
            <p:nvSpPr>
              <p:cNvPr id="135" name="Google Shape;135;p5"/>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6" name="Google Shape;136;p5"/>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37" name="Google Shape;137;p5"/>
              <p:cNvGrpSpPr/>
              <p:nvPr/>
            </p:nvGrpSpPr>
            <p:grpSpPr>
              <a:xfrm>
                <a:off x="5648839" y="1401060"/>
                <a:ext cx="3637350" cy="3346325"/>
                <a:chOff x="5648839" y="1401060"/>
                <a:chExt cx="3637350" cy="3346325"/>
              </a:xfrm>
            </p:grpSpPr>
            <p:sp>
              <p:nvSpPr>
                <p:cNvPr id="138" name="Google Shape;138;p5"/>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39" name="Google Shape;139;p5"/>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0" name="Google Shape;140;p5"/>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1" name="Google Shape;141;p5"/>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2" name="Google Shape;142;p5"/>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3" name="Google Shape;143;p5"/>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4" name="Google Shape;144;p5"/>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5" name="Google Shape;145;p5"/>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6" name="Google Shape;146;p5"/>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7" name="Google Shape;147;p5"/>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48" name="Google Shape;148;p5"/>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49" name="Google Shape;149;p5"/>
              <p:cNvGrpSpPr/>
              <p:nvPr/>
            </p:nvGrpSpPr>
            <p:grpSpPr>
              <a:xfrm>
                <a:off x="5983398" y="1061708"/>
                <a:ext cx="3305044" cy="4023905"/>
                <a:chOff x="5983398" y="1061708"/>
                <a:chExt cx="3305044" cy="4023905"/>
              </a:xfrm>
            </p:grpSpPr>
            <p:sp>
              <p:nvSpPr>
                <p:cNvPr id="150" name="Google Shape;150;p5"/>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1" name="Google Shape;151;p5"/>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2" name="Google Shape;152;p5"/>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3" name="Google Shape;153;p5"/>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4" name="Google Shape;154;p5"/>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5" name="Google Shape;155;p5"/>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6" name="Google Shape;156;p5"/>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7" name="Google Shape;157;p5"/>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8" name="Google Shape;158;p5"/>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59" name="Google Shape;159;p5"/>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60" name="Google Shape;160;p5"/>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161" name="Google Shape;161;p5"/>
          <p:cNvSpPr txBox="1"/>
          <p:nvPr>
            <p:ph idx="1" type="subTitle"/>
          </p:nvPr>
        </p:nvSpPr>
        <p:spPr>
          <a:xfrm>
            <a:off x="1168913" y="2672125"/>
            <a:ext cx="3015600" cy="425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Raleway"/>
              <a:buNone/>
              <a:defRPr b="1" sz="1800"/>
            </a:lvl1pPr>
            <a:lvl2pPr lvl="1"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62" name="Google Shape;162;p5"/>
          <p:cNvSpPr txBox="1"/>
          <p:nvPr>
            <p:ph idx="2" type="subTitle"/>
          </p:nvPr>
        </p:nvSpPr>
        <p:spPr>
          <a:xfrm>
            <a:off x="4959486" y="2672125"/>
            <a:ext cx="3015600" cy="42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Raleway"/>
              <a:buNone/>
              <a:defRPr b="1" sz="1800"/>
            </a:lvl1pPr>
            <a:lvl2pPr lvl="1" rtl="0" algn="ctr">
              <a:lnSpc>
                <a:spcPct val="100000"/>
              </a:lnSpc>
              <a:spcBef>
                <a:spcPts val="0"/>
              </a:spcBef>
              <a:spcAft>
                <a:spcPts val="0"/>
              </a:spcAft>
              <a:buSzPts val="2400"/>
              <a:buFont typeface="Raleway"/>
              <a:buNone/>
              <a:defRPr b="1" sz="2400">
                <a:latin typeface="Raleway"/>
                <a:ea typeface="Raleway"/>
                <a:cs typeface="Raleway"/>
                <a:sym typeface="Raleway"/>
              </a:defRPr>
            </a:lvl2pPr>
            <a:lvl3pPr lvl="2" rtl="0" algn="ctr">
              <a:lnSpc>
                <a:spcPct val="100000"/>
              </a:lnSpc>
              <a:spcBef>
                <a:spcPts val="0"/>
              </a:spcBef>
              <a:spcAft>
                <a:spcPts val="0"/>
              </a:spcAft>
              <a:buSzPts val="2400"/>
              <a:buFont typeface="Raleway"/>
              <a:buNone/>
              <a:defRPr b="1" sz="2400">
                <a:latin typeface="Raleway"/>
                <a:ea typeface="Raleway"/>
                <a:cs typeface="Raleway"/>
                <a:sym typeface="Raleway"/>
              </a:defRPr>
            </a:lvl3pPr>
            <a:lvl4pPr lvl="3" rtl="0" algn="ctr">
              <a:lnSpc>
                <a:spcPct val="100000"/>
              </a:lnSpc>
              <a:spcBef>
                <a:spcPts val="0"/>
              </a:spcBef>
              <a:spcAft>
                <a:spcPts val="0"/>
              </a:spcAft>
              <a:buSzPts val="2400"/>
              <a:buFont typeface="Raleway"/>
              <a:buNone/>
              <a:defRPr b="1" sz="2400">
                <a:latin typeface="Raleway"/>
                <a:ea typeface="Raleway"/>
                <a:cs typeface="Raleway"/>
                <a:sym typeface="Raleway"/>
              </a:defRPr>
            </a:lvl4pPr>
            <a:lvl5pPr lvl="4" rtl="0" algn="ctr">
              <a:lnSpc>
                <a:spcPct val="100000"/>
              </a:lnSpc>
              <a:spcBef>
                <a:spcPts val="0"/>
              </a:spcBef>
              <a:spcAft>
                <a:spcPts val="0"/>
              </a:spcAft>
              <a:buSzPts val="2400"/>
              <a:buFont typeface="Raleway"/>
              <a:buNone/>
              <a:defRPr b="1" sz="2400">
                <a:latin typeface="Raleway"/>
                <a:ea typeface="Raleway"/>
                <a:cs typeface="Raleway"/>
                <a:sym typeface="Raleway"/>
              </a:defRPr>
            </a:lvl5pPr>
            <a:lvl6pPr lvl="5" rtl="0" algn="ctr">
              <a:lnSpc>
                <a:spcPct val="100000"/>
              </a:lnSpc>
              <a:spcBef>
                <a:spcPts val="0"/>
              </a:spcBef>
              <a:spcAft>
                <a:spcPts val="0"/>
              </a:spcAft>
              <a:buSzPts val="2400"/>
              <a:buFont typeface="Raleway"/>
              <a:buNone/>
              <a:defRPr b="1" sz="2400">
                <a:latin typeface="Raleway"/>
                <a:ea typeface="Raleway"/>
                <a:cs typeface="Raleway"/>
                <a:sym typeface="Raleway"/>
              </a:defRPr>
            </a:lvl6pPr>
            <a:lvl7pPr lvl="6" rtl="0" algn="ctr">
              <a:lnSpc>
                <a:spcPct val="100000"/>
              </a:lnSpc>
              <a:spcBef>
                <a:spcPts val="0"/>
              </a:spcBef>
              <a:spcAft>
                <a:spcPts val="0"/>
              </a:spcAft>
              <a:buSzPts val="2400"/>
              <a:buFont typeface="Raleway"/>
              <a:buNone/>
              <a:defRPr b="1" sz="2400">
                <a:latin typeface="Raleway"/>
                <a:ea typeface="Raleway"/>
                <a:cs typeface="Raleway"/>
                <a:sym typeface="Raleway"/>
              </a:defRPr>
            </a:lvl7pPr>
            <a:lvl8pPr lvl="7" rtl="0" algn="ctr">
              <a:lnSpc>
                <a:spcPct val="100000"/>
              </a:lnSpc>
              <a:spcBef>
                <a:spcPts val="0"/>
              </a:spcBef>
              <a:spcAft>
                <a:spcPts val="0"/>
              </a:spcAft>
              <a:buSzPts val="2400"/>
              <a:buFont typeface="Raleway"/>
              <a:buNone/>
              <a:defRPr b="1" sz="2400">
                <a:latin typeface="Raleway"/>
                <a:ea typeface="Raleway"/>
                <a:cs typeface="Raleway"/>
                <a:sym typeface="Raleway"/>
              </a:defRPr>
            </a:lvl8pPr>
            <a:lvl9pPr lvl="8" rtl="0" algn="ctr">
              <a:lnSpc>
                <a:spcPct val="100000"/>
              </a:lnSpc>
              <a:spcBef>
                <a:spcPts val="0"/>
              </a:spcBef>
              <a:spcAft>
                <a:spcPts val="0"/>
              </a:spcAft>
              <a:buSzPts val="2400"/>
              <a:buFont typeface="Raleway"/>
              <a:buNone/>
              <a:defRPr b="1" sz="2400">
                <a:latin typeface="Raleway"/>
                <a:ea typeface="Raleway"/>
                <a:cs typeface="Raleway"/>
                <a:sym typeface="Raleway"/>
              </a:defRPr>
            </a:lvl9pPr>
          </a:lstStyle>
          <a:p/>
        </p:txBody>
      </p:sp>
      <p:sp>
        <p:nvSpPr>
          <p:cNvPr id="163" name="Google Shape;163;p5"/>
          <p:cNvSpPr txBox="1"/>
          <p:nvPr>
            <p:ph idx="3" type="subTitle"/>
          </p:nvPr>
        </p:nvSpPr>
        <p:spPr>
          <a:xfrm>
            <a:off x="1168913" y="3037925"/>
            <a:ext cx="3015600" cy="102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5"/>
          <p:cNvSpPr txBox="1"/>
          <p:nvPr>
            <p:ph idx="4" type="subTitle"/>
          </p:nvPr>
        </p:nvSpPr>
        <p:spPr>
          <a:xfrm>
            <a:off x="4959486" y="3037925"/>
            <a:ext cx="3015600" cy="102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5" name="Google Shape;165;p5"/>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6" name="Shape 166"/>
        <p:cNvGrpSpPr/>
        <p:nvPr/>
      </p:nvGrpSpPr>
      <p:grpSpPr>
        <a:xfrm>
          <a:off x="0" y="0"/>
          <a:ext cx="0" cy="0"/>
          <a:chOff x="0" y="0"/>
          <a:chExt cx="0" cy="0"/>
        </a:xfrm>
      </p:grpSpPr>
      <p:grpSp>
        <p:nvGrpSpPr>
          <p:cNvPr id="167" name="Google Shape;167;p6"/>
          <p:cNvGrpSpPr/>
          <p:nvPr/>
        </p:nvGrpSpPr>
        <p:grpSpPr>
          <a:xfrm>
            <a:off x="305531" y="309374"/>
            <a:ext cx="8532938" cy="4524752"/>
            <a:chOff x="1665664" y="1061708"/>
            <a:chExt cx="7622778" cy="4029524"/>
          </a:xfrm>
        </p:grpSpPr>
        <p:grpSp>
          <p:nvGrpSpPr>
            <p:cNvPr id="168" name="Google Shape;168;p6"/>
            <p:cNvGrpSpPr/>
            <p:nvPr/>
          </p:nvGrpSpPr>
          <p:grpSpPr>
            <a:xfrm>
              <a:off x="1665664" y="1061708"/>
              <a:ext cx="3977542" cy="4029523"/>
              <a:chOff x="1665664" y="1061708"/>
              <a:chExt cx="3977542" cy="4029523"/>
            </a:xfrm>
          </p:grpSpPr>
          <p:sp>
            <p:nvSpPr>
              <p:cNvPr id="169" name="Google Shape;169;p6"/>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70" name="Google Shape;170;p6"/>
              <p:cNvGrpSpPr/>
              <p:nvPr/>
            </p:nvGrpSpPr>
            <p:grpSpPr>
              <a:xfrm>
                <a:off x="1667917" y="1401060"/>
                <a:ext cx="3974163" cy="3346325"/>
                <a:chOff x="1667917" y="1401060"/>
                <a:chExt cx="3974163" cy="3346325"/>
              </a:xfrm>
            </p:grpSpPr>
            <p:sp>
              <p:nvSpPr>
                <p:cNvPr id="171" name="Google Shape;171;p6"/>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2" name="Google Shape;172;p6"/>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3" name="Google Shape;173;p6"/>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4" name="Google Shape;174;p6"/>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5" name="Google Shape;175;p6"/>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6" name="Google Shape;176;p6"/>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7" name="Google Shape;177;p6"/>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8" name="Google Shape;178;p6"/>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79" name="Google Shape;179;p6"/>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0" name="Google Shape;180;p6"/>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1" name="Google Shape;181;p6"/>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182" name="Google Shape;182;p6"/>
              <p:cNvGrpSpPr/>
              <p:nvPr/>
            </p:nvGrpSpPr>
            <p:grpSpPr>
              <a:xfrm>
                <a:off x="2002476" y="1061708"/>
                <a:ext cx="3305044" cy="4023905"/>
                <a:chOff x="2002476" y="1061708"/>
                <a:chExt cx="3305044" cy="4023905"/>
              </a:xfrm>
            </p:grpSpPr>
            <p:sp>
              <p:nvSpPr>
                <p:cNvPr id="183" name="Google Shape;183;p6"/>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4" name="Google Shape;184;p6"/>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5" name="Google Shape;185;p6"/>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6" name="Google Shape;186;p6"/>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7" name="Google Shape;187;p6"/>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8" name="Google Shape;188;p6"/>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89" name="Google Shape;189;p6"/>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0" name="Google Shape;190;p6"/>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1" name="Google Shape;191;p6"/>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2" name="Google Shape;192;p6"/>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3" name="Google Shape;193;p6"/>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194" name="Google Shape;194;p6"/>
            <p:cNvGrpSpPr/>
            <p:nvPr/>
          </p:nvGrpSpPr>
          <p:grpSpPr>
            <a:xfrm>
              <a:off x="5648839" y="1061708"/>
              <a:ext cx="3639603" cy="4029524"/>
              <a:chOff x="5648839" y="1061708"/>
              <a:chExt cx="3639603" cy="4029524"/>
            </a:xfrm>
          </p:grpSpPr>
          <p:sp>
            <p:nvSpPr>
              <p:cNvPr id="195" name="Google Shape;195;p6"/>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6" name="Google Shape;196;p6"/>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197" name="Google Shape;197;p6"/>
              <p:cNvGrpSpPr/>
              <p:nvPr/>
            </p:nvGrpSpPr>
            <p:grpSpPr>
              <a:xfrm>
                <a:off x="5648839" y="1401060"/>
                <a:ext cx="3637350" cy="3346325"/>
                <a:chOff x="5648839" y="1401060"/>
                <a:chExt cx="3637350" cy="3346325"/>
              </a:xfrm>
            </p:grpSpPr>
            <p:sp>
              <p:nvSpPr>
                <p:cNvPr id="198" name="Google Shape;198;p6"/>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199" name="Google Shape;199;p6"/>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0" name="Google Shape;200;p6"/>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1" name="Google Shape;201;p6"/>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2" name="Google Shape;202;p6"/>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3" name="Google Shape;203;p6"/>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4" name="Google Shape;204;p6"/>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5" name="Google Shape;205;p6"/>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6" name="Google Shape;206;p6"/>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7" name="Google Shape;207;p6"/>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08" name="Google Shape;208;p6"/>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09" name="Google Shape;209;p6"/>
              <p:cNvGrpSpPr/>
              <p:nvPr/>
            </p:nvGrpSpPr>
            <p:grpSpPr>
              <a:xfrm>
                <a:off x="5983398" y="1061708"/>
                <a:ext cx="3305044" cy="4023905"/>
                <a:chOff x="5983398" y="1061708"/>
                <a:chExt cx="3305044" cy="4023905"/>
              </a:xfrm>
            </p:grpSpPr>
            <p:sp>
              <p:nvSpPr>
                <p:cNvPr id="210" name="Google Shape;210;p6"/>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1" name="Google Shape;211;p6"/>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2" name="Google Shape;212;p6"/>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3" name="Google Shape;213;p6"/>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4" name="Google Shape;214;p6"/>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5" name="Google Shape;215;p6"/>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6" name="Google Shape;216;p6"/>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7" name="Google Shape;217;p6"/>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8" name="Google Shape;218;p6"/>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19" name="Google Shape;219;p6"/>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20" name="Google Shape;220;p6"/>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221" name="Google Shape;221;p6"/>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22" name="Google Shape;222;p6"/>
          <p:cNvPicPr preferRelativeResize="0"/>
          <p:nvPr/>
        </p:nvPicPr>
        <p:blipFill>
          <a:blip r:embed="rId2">
            <a:alphaModFix/>
          </a:blip>
          <a:stretch>
            <a:fillRect/>
          </a:stretch>
        </p:blipFill>
        <p:spPr>
          <a:xfrm rot="-5400000">
            <a:off x="-1021700" y="3826350"/>
            <a:ext cx="2157923" cy="2159201"/>
          </a:xfrm>
          <a:prstGeom prst="rect">
            <a:avLst/>
          </a:prstGeom>
          <a:noFill/>
          <a:ln>
            <a:noFill/>
          </a:ln>
        </p:spPr>
      </p:pic>
      <p:sp>
        <p:nvSpPr>
          <p:cNvPr id="223" name="Google Shape;223;p6"/>
          <p:cNvSpPr/>
          <p:nvPr/>
        </p:nvSpPr>
        <p:spPr>
          <a:xfrm rot="7017530">
            <a:off x="328582" y="9245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4" name="Google Shape;224;p6"/>
          <p:cNvSpPr/>
          <p:nvPr/>
        </p:nvSpPr>
        <p:spPr>
          <a:xfrm rot="7017530">
            <a:off x="8574945" y="9835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6"/>
          <p:cNvSpPr/>
          <p:nvPr/>
        </p:nvSpPr>
        <p:spPr>
          <a:xfrm rot="7017530">
            <a:off x="8633182" y="451584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26" name="Shape 226"/>
        <p:cNvGrpSpPr/>
        <p:nvPr/>
      </p:nvGrpSpPr>
      <p:grpSpPr>
        <a:xfrm>
          <a:off x="0" y="0"/>
          <a:ext cx="0" cy="0"/>
          <a:chOff x="0" y="0"/>
          <a:chExt cx="0" cy="0"/>
        </a:xfrm>
      </p:grpSpPr>
      <p:grpSp>
        <p:nvGrpSpPr>
          <p:cNvPr id="227" name="Google Shape;227;p7"/>
          <p:cNvGrpSpPr/>
          <p:nvPr/>
        </p:nvGrpSpPr>
        <p:grpSpPr>
          <a:xfrm>
            <a:off x="305531" y="309374"/>
            <a:ext cx="8532938" cy="4524752"/>
            <a:chOff x="1665664" y="1061708"/>
            <a:chExt cx="7622778" cy="4029524"/>
          </a:xfrm>
        </p:grpSpPr>
        <p:grpSp>
          <p:nvGrpSpPr>
            <p:cNvPr id="228" name="Google Shape;228;p7"/>
            <p:cNvGrpSpPr/>
            <p:nvPr/>
          </p:nvGrpSpPr>
          <p:grpSpPr>
            <a:xfrm>
              <a:off x="1665664" y="1061708"/>
              <a:ext cx="3977542" cy="4029523"/>
              <a:chOff x="1665664" y="1061708"/>
              <a:chExt cx="3977542" cy="4029523"/>
            </a:xfrm>
          </p:grpSpPr>
          <p:sp>
            <p:nvSpPr>
              <p:cNvPr id="229" name="Google Shape;229;p7"/>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30" name="Google Shape;230;p7"/>
              <p:cNvGrpSpPr/>
              <p:nvPr/>
            </p:nvGrpSpPr>
            <p:grpSpPr>
              <a:xfrm>
                <a:off x="1667917" y="1401060"/>
                <a:ext cx="3974163" cy="3346325"/>
                <a:chOff x="1667917" y="1401060"/>
                <a:chExt cx="3974163" cy="3346325"/>
              </a:xfrm>
            </p:grpSpPr>
            <p:sp>
              <p:nvSpPr>
                <p:cNvPr id="231" name="Google Shape;231;p7"/>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2" name="Google Shape;232;p7"/>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3" name="Google Shape;233;p7"/>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4" name="Google Shape;234;p7"/>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5" name="Google Shape;235;p7"/>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6" name="Google Shape;236;p7"/>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7" name="Google Shape;237;p7"/>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8" name="Google Shape;238;p7"/>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39" name="Google Shape;239;p7"/>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0" name="Google Shape;240;p7"/>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1" name="Google Shape;241;p7"/>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42" name="Google Shape;242;p7"/>
              <p:cNvGrpSpPr/>
              <p:nvPr/>
            </p:nvGrpSpPr>
            <p:grpSpPr>
              <a:xfrm>
                <a:off x="2002476" y="1061708"/>
                <a:ext cx="3305044" cy="4023905"/>
                <a:chOff x="2002476" y="1061708"/>
                <a:chExt cx="3305044" cy="4023905"/>
              </a:xfrm>
            </p:grpSpPr>
            <p:sp>
              <p:nvSpPr>
                <p:cNvPr id="243" name="Google Shape;243;p7"/>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4" name="Google Shape;244;p7"/>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5" name="Google Shape;245;p7"/>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6" name="Google Shape;246;p7"/>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7" name="Google Shape;247;p7"/>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8" name="Google Shape;248;p7"/>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49" name="Google Shape;249;p7"/>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0" name="Google Shape;250;p7"/>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1" name="Google Shape;251;p7"/>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2" name="Google Shape;252;p7"/>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3" name="Google Shape;253;p7"/>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254" name="Google Shape;254;p7"/>
            <p:cNvGrpSpPr/>
            <p:nvPr/>
          </p:nvGrpSpPr>
          <p:grpSpPr>
            <a:xfrm>
              <a:off x="5648839" y="1061708"/>
              <a:ext cx="3639603" cy="4029524"/>
              <a:chOff x="5648839" y="1061708"/>
              <a:chExt cx="3639603" cy="4029524"/>
            </a:xfrm>
          </p:grpSpPr>
          <p:sp>
            <p:nvSpPr>
              <p:cNvPr id="255" name="Google Shape;255;p7"/>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6" name="Google Shape;256;p7"/>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257" name="Google Shape;257;p7"/>
              <p:cNvGrpSpPr/>
              <p:nvPr/>
            </p:nvGrpSpPr>
            <p:grpSpPr>
              <a:xfrm>
                <a:off x="5648839" y="1401060"/>
                <a:ext cx="3637350" cy="3346325"/>
                <a:chOff x="5648839" y="1401060"/>
                <a:chExt cx="3637350" cy="3346325"/>
              </a:xfrm>
            </p:grpSpPr>
            <p:sp>
              <p:nvSpPr>
                <p:cNvPr id="258" name="Google Shape;258;p7"/>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59" name="Google Shape;259;p7"/>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0" name="Google Shape;260;p7"/>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1" name="Google Shape;261;p7"/>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2" name="Google Shape;262;p7"/>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3" name="Google Shape;263;p7"/>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4" name="Google Shape;264;p7"/>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5" name="Google Shape;265;p7"/>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6" name="Google Shape;266;p7"/>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7" name="Google Shape;267;p7"/>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68" name="Google Shape;268;p7"/>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269" name="Google Shape;269;p7"/>
              <p:cNvGrpSpPr/>
              <p:nvPr/>
            </p:nvGrpSpPr>
            <p:grpSpPr>
              <a:xfrm>
                <a:off x="5983398" y="1061708"/>
                <a:ext cx="3305044" cy="4023905"/>
                <a:chOff x="5983398" y="1061708"/>
                <a:chExt cx="3305044" cy="4023905"/>
              </a:xfrm>
            </p:grpSpPr>
            <p:sp>
              <p:nvSpPr>
                <p:cNvPr id="270" name="Google Shape;270;p7"/>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1" name="Google Shape;271;p7"/>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2" name="Google Shape;272;p7"/>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3" name="Google Shape;273;p7"/>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4" name="Google Shape;274;p7"/>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5" name="Google Shape;275;p7"/>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6" name="Google Shape;276;p7"/>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7" name="Google Shape;277;p7"/>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8" name="Google Shape;278;p7"/>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79" name="Google Shape;279;p7"/>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280" name="Google Shape;280;p7"/>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281" name="Google Shape;281;p7"/>
          <p:cNvSpPr txBox="1"/>
          <p:nvPr>
            <p:ph type="title"/>
          </p:nvPr>
        </p:nvSpPr>
        <p:spPr>
          <a:xfrm>
            <a:off x="1040225" y="895500"/>
            <a:ext cx="3830700" cy="11034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2" name="Google Shape;282;p7"/>
          <p:cNvSpPr txBox="1"/>
          <p:nvPr>
            <p:ph idx="1" type="body"/>
          </p:nvPr>
        </p:nvSpPr>
        <p:spPr>
          <a:xfrm>
            <a:off x="1046675" y="1998900"/>
            <a:ext cx="3824100" cy="2249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283" name="Google Shape;283;p7"/>
          <p:cNvSpPr/>
          <p:nvPr>
            <p:ph idx="2" type="pic"/>
          </p:nvPr>
        </p:nvSpPr>
        <p:spPr>
          <a:xfrm>
            <a:off x="5197975" y="539500"/>
            <a:ext cx="3232800" cy="4117200"/>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4" name="Shape 284"/>
        <p:cNvGrpSpPr/>
        <p:nvPr/>
      </p:nvGrpSpPr>
      <p:grpSpPr>
        <a:xfrm>
          <a:off x="0" y="0"/>
          <a:ext cx="0" cy="0"/>
          <a:chOff x="0" y="0"/>
          <a:chExt cx="0" cy="0"/>
        </a:xfrm>
      </p:grpSpPr>
      <p:grpSp>
        <p:nvGrpSpPr>
          <p:cNvPr id="285" name="Google Shape;285;p8"/>
          <p:cNvGrpSpPr/>
          <p:nvPr/>
        </p:nvGrpSpPr>
        <p:grpSpPr>
          <a:xfrm>
            <a:off x="957220" y="539456"/>
            <a:ext cx="7229561" cy="4064588"/>
            <a:chOff x="73489" y="1188045"/>
            <a:chExt cx="7883067" cy="4432001"/>
          </a:xfrm>
        </p:grpSpPr>
        <p:sp>
          <p:nvSpPr>
            <p:cNvPr id="286" name="Google Shape;286;p8"/>
            <p:cNvSpPr/>
            <p:nvPr/>
          </p:nvSpPr>
          <p:spPr>
            <a:xfrm>
              <a:off x="73489" y="1188885"/>
              <a:ext cx="582453" cy="4431160"/>
            </a:xfrm>
            <a:custGeom>
              <a:rect b="b" l="l" r="r" t="t"/>
              <a:pathLst>
                <a:path extrusionOk="0" h="4431160" w="582453">
                  <a:moveTo>
                    <a:pt x="146558" y="4431161"/>
                  </a:moveTo>
                  <a:lnTo>
                    <a:pt x="145718" y="4431161"/>
                  </a:ln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888" y="3617857"/>
                    <a:pt x="60891" y="3579629"/>
                    <a:pt x="60891" y="3540560"/>
                  </a:cubicBezTo>
                  <a:cubicBezTo>
                    <a:pt x="60891" y="3501491"/>
                    <a:pt x="81888" y="3463262"/>
                    <a:pt x="123462" y="3426294"/>
                  </a:cubicBezTo>
                  <a:lnTo>
                    <a:pt x="375844" y="3200283"/>
                  </a:lnTo>
                  <a:cubicBezTo>
                    <a:pt x="412799" y="3167095"/>
                    <a:pt x="431696" y="3133068"/>
                    <a:pt x="431696" y="3099040"/>
                  </a:cubicBezTo>
                  <a:cubicBezTo>
                    <a:pt x="431696" y="3065012"/>
                    <a:pt x="412799" y="3030565"/>
                    <a:pt x="375844" y="2997797"/>
                  </a:cubicBezTo>
                  <a:lnTo>
                    <a:pt x="123462" y="2771786"/>
                  </a:lnTo>
                  <a:cubicBezTo>
                    <a:pt x="81888" y="2734398"/>
                    <a:pt x="60891" y="2696169"/>
                    <a:pt x="60891" y="2657520"/>
                  </a:cubicBezTo>
                  <a:cubicBezTo>
                    <a:pt x="60891" y="2618872"/>
                    <a:pt x="81888" y="2580223"/>
                    <a:pt x="123462" y="2543254"/>
                  </a:cubicBezTo>
                  <a:lnTo>
                    <a:pt x="375844" y="2317243"/>
                  </a:lnTo>
                  <a:cubicBezTo>
                    <a:pt x="412799" y="2284056"/>
                    <a:pt x="431696" y="2250028"/>
                    <a:pt x="431696" y="2216001"/>
                  </a:cubicBezTo>
                  <a:cubicBezTo>
                    <a:pt x="431696" y="2181973"/>
                    <a:pt x="412799" y="2147525"/>
                    <a:pt x="375844" y="2114758"/>
                  </a:cubicBezTo>
                  <a:lnTo>
                    <a:pt x="123882" y="1888747"/>
                  </a:lnTo>
                  <a:cubicBezTo>
                    <a:pt x="82308" y="1851358"/>
                    <a:pt x="61311" y="1813130"/>
                    <a:pt x="61311" y="1774481"/>
                  </a:cubicBezTo>
                  <a:cubicBezTo>
                    <a:pt x="61311" y="1735832"/>
                    <a:pt x="82308" y="1697183"/>
                    <a:pt x="123882" y="1660215"/>
                  </a:cubicBezTo>
                  <a:lnTo>
                    <a:pt x="376264" y="1434204"/>
                  </a:lnTo>
                  <a:cubicBezTo>
                    <a:pt x="413219" y="1401017"/>
                    <a:pt x="432116" y="1366989"/>
                    <a:pt x="432116" y="1332961"/>
                  </a:cubicBezTo>
                  <a:cubicBezTo>
                    <a:pt x="432116" y="1298933"/>
                    <a:pt x="413219" y="1264486"/>
                    <a:pt x="376264" y="1231718"/>
                  </a:cubicBezTo>
                  <a:lnTo>
                    <a:pt x="123882" y="1005707"/>
                  </a:lnTo>
                  <a:cubicBezTo>
                    <a:pt x="81888" y="967058"/>
                    <a:pt x="60891" y="92883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3" y="410013"/>
                    <a:pt x="582453" y="448661"/>
                  </a:cubicBezTo>
                  <a:cubicBezTo>
                    <a:pt x="582453"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3" y="1293052"/>
                    <a:pt x="582453" y="1331701"/>
                  </a:cubicBezTo>
                  <a:cubicBezTo>
                    <a:pt x="582453" y="1370350"/>
                    <a:pt x="561457" y="1408998"/>
                    <a:pt x="519883" y="1446387"/>
                  </a:cubicBezTo>
                  <a:lnTo>
                    <a:pt x="267500" y="1672398"/>
                  </a:lnTo>
                  <a:cubicBezTo>
                    <a:pt x="230546" y="1705585"/>
                    <a:pt x="211649" y="1739613"/>
                    <a:pt x="211649" y="1773641"/>
                  </a:cubicBezTo>
                  <a:cubicBezTo>
                    <a:pt x="211649" y="1807668"/>
                    <a:pt x="230546" y="1842116"/>
                    <a:pt x="267500" y="1874884"/>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2"/>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3"/>
                  </a:cubicBezTo>
                  <a:lnTo>
                    <a:pt x="519463" y="3867394"/>
                  </a:lnTo>
                  <a:cubicBezTo>
                    <a:pt x="561037" y="3904782"/>
                    <a:pt x="582034" y="3943011"/>
                    <a:pt x="582034" y="3981659"/>
                  </a:cubicBezTo>
                  <a:cubicBezTo>
                    <a:pt x="582034" y="4020308"/>
                    <a:pt x="561037" y="4058957"/>
                    <a:pt x="519463" y="4095925"/>
                  </a:cubicBezTo>
                  <a:lnTo>
                    <a:pt x="146558" y="4431161"/>
                  </a:lnTo>
                  <a:close/>
                  <a:moveTo>
                    <a:pt x="7559" y="4417718"/>
                  </a:moveTo>
                  <a:lnTo>
                    <a:pt x="145298" y="4428221"/>
                  </a:lnTo>
                  <a:lnTo>
                    <a:pt x="517363" y="4094665"/>
                  </a:lnTo>
                  <a:cubicBezTo>
                    <a:pt x="558097" y="4058116"/>
                    <a:pt x="579094" y="4020308"/>
                    <a:pt x="579094" y="3982499"/>
                  </a:cubicBezTo>
                  <a:cubicBezTo>
                    <a:pt x="579094" y="3944691"/>
                    <a:pt x="558517" y="3906882"/>
                    <a:pt x="517363" y="3870334"/>
                  </a:cubicBezTo>
                  <a:lnTo>
                    <a:pt x="264981" y="3644323"/>
                  </a:lnTo>
                  <a:cubicBezTo>
                    <a:pt x="227186" y="3610716"/>
                    <a:pt x="208289" y="3575848"/>
                    <a:pt x="208289" y="3540560"/>
                  </a:cubicBezTo>
                  <a:cubicBezTo>
                    <a:pt x="208289" y="3505272"/>
                    <a:pt x="227186" y="3470404"/>
                    <a:pt x="264981" y="3436796"/>
                  </a:cubicBezTo>
                  <a:lnTo>
                    <a:pt x="517363" y="3210785"/>
                  </a:lnTo>
                  <a:cubicBezTo>
                    <a:pt x="558097" y="3174237"/>
                    <a:pt x="579094" y="3136428"/>
                    <a:pt x="579094" y="3098620"/>
                  </a:cubicBezTo>
                  <a:cubicBezTo>
                    <a:pt x="579094" y="3060811"/>
                    <a:pt x="558517" y="3023003"/>
                    <a:pt x="517363" y="2986455"/>
                  </a:cubicBezTo>
                  <a:lnTo>
                    <a:pt x="264981" y="2760444"/>
                  </a:lnTo>
                  <a:cubicBezTo>
                    <a:pt x="227186" y="2726836"/>
                    <a:pt x="208289" y="2691968"/>
                    <a:pt x="208289" y="2656680"/>
                  </a:cubicBezTo>
                  <a:cubicBezTo>
                    <a:pt x="208289" y="2621392"/>
                    <a:pt x="227186" y="2586524"/>
                    <a:pt x="264981" y="2552917"/>
                  </a:cubicBezTo>
                  <a:lnTo>
                    <a:pt x="517363" y="2326906"/>
                  </a:lnTo>
                  <a:cubicBezTo>
                    <a:pt x="558097" y="2290358"/>
                    <a:pt x="579094" y="2252549"/>
                    <a:pt x="579094" y="2214740"/>
                  </a:cubicBezTo>
                  <a:cubicBezTo>
                    <a:pt x="579094" y="2176932"/>
                    <a:pt x="558517" y="2139123"/>
                    <a:pt x="517363" y="2102575"/>
                  </a:cubicBezTo>
                  <a:lnTo>
                    <a:pt x="265401" y="1876564"/>
                  </a:lnTo>
                  <a:cubicBezTo>
                    <a:pt x="227606" y="1842956"/>
                    <a:pt x="208709" y="1808088"/>
                    <a:pt x="208709" y="1772801"/>
                  </a:cubicBezTo>
                  <a:cubicBezTo>
                    <a:pt x="208709" y="1737512"/>
                    <a:pt x="227606" y="1702645"/>
                    <a:pt x="265401" y="1669037"/>
                  </a:cubicBezTo>
                  <a:lnTo>
                    <a:pt x="517783" y="1443026"/>
                  </a:lnTo>
                  <a:cubicBezTo>
                    <a:pt x="558517" y="1406478"/>
                    <a:pt x="579514" y="1368669"/>
                    <a:pt x="579514" y="1330861"/>
                  </a:cubicBezTo>
                  <a:cubicBezTo>
                    <a:pt x="579514" y="1293052"/>
                    <a:pt x="558937" y="1255244"/>
                    <a:pt x="517783" y="1218695"/>
                  </a:cubicBezTo>
                  <a:lnTo>
                    <a:pt x="265401" y="992684"/>
                  </a:lnTo>
                  <a:cubicBezTo>
                    <a:pt x="227606" y="959077"/>
                    <a:pt x="208709" y="924209"/>
                    <a:pt x="208709" y="888921"/>
                  </a:cubicBezTo>
                  <a:cubicBezTo>
                    <a:pt x="208709" y="853633"/>
                    <a:pt x="227606" y="818765"/>
                    <a:pt x="265401" y="785157"/>
                  </a:cubicBezTo>
                  <a:lnTo>
                    <a:pt x="517783" y="559146"/>
                  </a:lnTo>
                  <a:cubicBezTo>
                    <a:pt x="558517" y="522598"/>
                    <a:pt x="579514" y="484790"/>
                    <a:pt x="579514" y="446981"/>
                  </a:cubicBezTo>
                  <a:cubicBezTo>
                    <a:pt x="579514" y="409172"/>
                    <a:pt x="558937" y="371364"/>
                    <a:pt x="517783" y="334816"/>
                  </a:cubicBezTo>
                  <a:lnTo>
                    <a:pt x="145718" y="1260"/>
                  </a:lnTo>
                  <a:lnTo>
                    <a:pt x="7979" y="11763"/>
                  </a:lnTo>
                  <a:lnTo>
                    <a:pt x="377944" y="343218"/>
                  </a:lnTo>
                  <a:cubicBezTo>
                    <a:pt x="415738" y="376825"/>
                    <a:pt x="434635" y="411693"/>
                    <a:pt x="434635" y="446981"/>
                  </a:cubicBezTo>
                  <a:cubicBezTo>
                    <a:pt x="434635" y="482269"/>
                    <a:pt x="415738" y="517137"/>
                    <a:pt x="377944" y="550744"/>
                  </a:cubicBezTo>
                  <a:lnTo>
                    <a:pt x="125561" y="776756"/>
                  </a:lnTo>
                  <a:cubicBezTo>
                    <a:pt x="84827" y="814144"/>
                    <a:pt x="63831" y="851952"/>
                    <a:pt x="63831" y="889761"/>
                  </a:cubicBezTo>
                  <a:cubicBezTo>
                    <a:pt x="63831" y="927570"/>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1" y="1735832"/>
                    <a:pt x="63831" y="1773641"/>
                  </a:cubicBezTo>
                  <a:cubicBezTo>
                    <a:pt x="63831" y="1811449"/>
                    <a:pt x="84407" y="1849258"/>
                    <a:pt x="125561" y="1885806"/>
                  </a:cubicBezTo>
                  <a:lnTo>
                    <a:pt x="377524" y="2111817"/>
                  </a:lnTo>
                  <a:cubicBezTo>
                    <a:pt x="415318" y="2145425"/>
                    <a:pt x="434215" y="2180293"/>
                    <a:pt x="434215" y="2215580"/>
                  </a:cubicBezTo>
                  <a:cubicBezTo>
                    <a:pt x="434215" y="2250869"/>
                    <a:pt x="415318" y="2285736"/>
                    <a:pt x="377524" y="2319344"/>
                  </a:cubicBezTo>
                  <a:lnTo>
                    <a:pt x="125561" y="2544935"/>
                  </a:lnTo>
                  <a:cubicBezTo>
                    <a:pt x="84827" y="2581483"/>
                    <a:pt x="63831" y="2619292"/>
                    <a:pt x="63831" y="2657100"/>
                  </a:cubicBezTo>
                  <a:cubicBezTo>
                    <a:pt x="63831" y="2694909"/>
                    <a:pt x="84407" y="2732717"/>
                    <a:pt x="125561" y="2769266"/>
                  </a:cubicBezTo>
                  <a:lnTo>
                    <a:pt x="377944" y="2995277"/>
                  </a:lnTo>
                  <a:cubicBezTo>
                    <a:pt x="415738" y="3028884"/>
                    <a:pt x="434635" y="3063752"/>
                    <a:pt x="434635" y="3099040"/>
                  </a:cubicBezTo>
                  <a:cubicBezTo>
                    <a:pt x="434635" y="3134328"/>
                    <a:pt x="415738" y="3169196"/>
                    <a:pt x="377944" y="3202803"/>
                  </a:cubicBezTo>
                  <a:lnTo>
                    <a:pt x="125561" y="3428815"/>
                  </a:lnTo>
                  <a:cubicBezTo>
                    <a:pt x="84827" y="3464943"/>
                    <a:pt x="63831" y="3502751"/>
                    <a:pt x="63831" y="3540560"/>
                  </a:cubicBezTo>
                  <a:cubicBezTo>
                    <a:pt x="63831" y="3578368"/>
                    <a:pt x="84407" y="3616177"/>
                    <a:pt x="125561" y="3652725"/>
                  </a:cubicBezTo>
                  <a:lnTo>
                    <a:pt x="377944" y="3878736"/>
                  </a:lnTo>
                  <a:cubicBezTo>
                    <a:pt x="415738" y="3912344"/>
                    <a:pt x="434635" y="3947212"/>
                    <a:pt x="434635" y="3982499"/>
                  </a:cubicBezTo>
                  <a:cubicBezTo>
                    <a:pt x="434635" y="4017787"/>
                    <a:pt x="415738" y="4052656"/>
                    <a:pt x="377944" y="4086263"/>
                  </a:cubicBezTo>
                  <a:lnTo>
                    <a:pt x="755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7" name="Google Shape;287;p8"/>
            <p:cNvSpPr/>
            <p:nvPr/>
          </p:nvSpPr>
          <p:spPr>
            <a:xfrm>
              <a:off x="560196" y="1191406"/>
              <a:ext cx="582453" cy="4428640"/>
            </a:xfrm>
            <a:custGeom>
              <a:rect b="b" l="l" r="r" t="t"/>
              <a:pathLst>
                <a:path extrusionOk="0" h="4428640" w="582453">
                  <a:moveTo>
                    <a:pt x="146558" y="4428640"/>
                  </a:moveTo>
                  <a:lnTo>
                    <a:pt x="145718" y="4428640"/>
                  </a:lnTo>
                  <a:lnTo>
                    <a:pt x="0" y="4417718"/>
                  </a:lnTo>
                  <a:lnTo>
                    <a:pt x="375424" y="4081642"/>
                  </a:lnTo>
                  <a:cubicBezTo>
                    <a:pt x="412379" y="4048454"/>
                    <a:pt x="431276" y="4014427"/>
                    <a:pt x="431276" y="3980399"/>
                  </a:cubicBezTo>
                  <a:cubicBezTo>
                    <a:pt x="431276" y="3946371"/>
                    <a:pt x="412379" y="3911924"/>
                    <a:pt x="375424" y="3879156"/>
                  </a:cubicBezTo>
                  <a:lnTo>
                    <a:pt x="123042" y="3653145"/>
                  </a:lnTo>
                  <a:cubicBezTo>
                    <a:pt x="81468" y="3615757"/>
                    <a:pt x="60471" y="3577528"/>
                    <a:pt x="60471" y="3538879"/>
                  </a:cubicBezTo>
                  <a:cubicBezTo>
                    <a:pt x="60471" y="3500231"/>
                    <a:pt x="81468" y="3461582"/>
                    <a:pt x="123042" y="3424614"/>
                  </a:cubicBezTo>
                  <a:lnTo>
                    <a:pt x="375424" y="3198603"/>
                  </a:lnTo>
                  <a:cubicBezTo>
                    <a:pt x="412379" y="3165415"/>
                    <a:pt x="431276" y="3131387"/>
                    <a:pt x="431276" y="3097360"/>
                  </a:cubicBezTo>
                  <a:cubicBezTo>
                    <a:pt x="431276" y="3063332"/>
                    <a:pt x="412379" y="3028884"/>
                    <a:pt x="375424" y="2996117"/>
                  </a:cubicBezTo>
                  <a:lnTo>
                    <a:pt x="123042" y="2770106"/>
                  </a:lnTo>
                  <a:cubicBezTo>
                    <a:pt x="81468" y="2732717"/>
                    <a:pt x="60471" y="2694489"/>
                    <a:pt x="60471" y="2655840"/>
                  </a:cubicBezTo>
                  <a:cubicBezTo>
                    <a:pt x="60471" y="2617191"/>
                    <a:pt x="81468" y="2578542"/>
                    <a:pt x="123042" y="2541574"/>
                  </a:cubicBezTo>
                  <a:lnTo>
                    <a:pt x="375424" y="2315563"/>
                  </a:lnTo>
                  <a:cubicBezTo>
                    <a:pt x="412379" y="2282375"/>
                    <a:pt x="431276" y="2248348"/>
                    <a:pt x="431276" y="2214320"/>
                  </a:cubicBezTo>
                  <a:cubicBezTo>
                    <a:pt x="431276" y="2180292"/>
                    <a:pt x="412379" y="2145845"/>
                    <a:pt x="375424" y="2113077"/>
                  </a:cubicBezTo>
                  <a:lnTo>
                    <a:pt x="123462" y="1887066"/>
                  </a:lnTo>
                  <a:cubicBezTo>
                    <a:pt x="81888" y="1849678"/>
                    <a:pt x="60891" y="1811449"/>
                    <a:pt x="60891" y="1772800"/>
                  </a:cubicBezTo>
                  <a:cubicBezTo>
                    <a:pt x="60891" y="1734152"/>
                    <a:pt x="81888" y="1695503"/>
                    <a:pt x="123462" y="1658535"/>
                  </a:cubicBezTo>
                  <a:lnTo>
                    <a:pt x="375844" y="1432524"/>
                  </a:lnTo>
                  <a:cubicBezTo>
                    <a:pt x="412799" y="1399336"/>
                    <a:pt x="431696" y="1365308"/>
                    <a:pt x="431696" y="1331281"/>
                  </a:cubicBezTo>
                  <a:cubicBezTo>
                    <a:pt x="431696" y="1297253"/>
                    <a:pt x="412799" y="1262805"/>
                    <a:pt x="375844" y="1230038"/>
                  </a:cubicBezTo>
                  <a:lnTo>
                    <a:pt x="123462" y="1004027"/>
                  </a:lnTo>
                  <a:cubicBezTo>
                    <a:pt x="81888" y="966638"/>
                    <a:pt x="60891" y="928410"/>
                    <a:pt x="60891" y="889761"/>
                  </a:cubicBezTo>
                  <a:cubicBezTo>
                    <a:pt x="60891" y="851112"/>
                    <a:pt x="81888" y="812464"/>
                    <a:pt x="123462" y="775495"/>
                  </a:cubicBezTo>
                  <a:lnTo>
                    <a:pt x="375844" y="549484"/>
                  </a:lnTo>
                  <a:cubicBezTo>
                    <a:pt x="412799" y="516297"/>
                    <a:pt x="431696" y="482269"/>
                    <a:pt x="431696" y="448241"/>
                  </a:cubicBezTo>
                  <a:cubicBezTo>
                    <a:pt x="431696" y="414214"/>
                    <a:pt x="412799" y="379766"/>
                    <a:pt x="375844" y="346998"/>
                  </a:cubicBezTo>
                  <a:lnTo>
                    <a:pt x="420" y="10922"/>
                  </a:lnTo>
                  <a:lnTo>
                    <a:pt x="146558" y="0"/>
                  </a:lnTo>
                  <a:lnTo>
                    <a:pt x="146978" y="420"/>
                  </a:lnTo>
                  <a:lnTo>
                    <a:pt x="519883" y="334396"/>
                  </a:lnTo>
                  <a:cubicBezTo>
                    <a:pt x="561457" y="371784"/>
                    <a:pt x="582454" y="410013"/>
                    <a:pt x="582454" y="448661"/>
                  </a:cubicBezTo>
                  <a:cubicBezTo>
                    <a:pt x="582454" y="487310"/>
                    <a:pt x="561457"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7" y="1254823"/>
                    <a:pt x="582454" y="1293052"/>
                    <a:pt x="582454" y="1331701"/>
                  </a:cubicBezTo>
                  <a:cubicBezTo>
                    <a:pt x="582454" y="1370350"/>
                    <a:pt x="561457"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2"/>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4"/>
                  </a:lnTo>
                  <a:cubicBezTo>
                    <a:pt x="561037" y="3904782"/>
                    <a:pt x="582034" y="3943011"/>
                    <a:pt x="582034" y="3981659"/>
                  </a:cubicBezTo>
                  <a:cubicBezTo>
                    <a:pt x="582034" y="4020308"/>
                    <a:pt x="561037" y="4058957"/>
                    <a:pt x="519463" y="4095925"/>
                  </a:cubicBezTo>
                  <a:lnTo>
                    <a:pt x="146558" y="4428640"/>
                  </a:lnTo>
                  <a:close/>
                  <a:moveTo>
                    <a:pt x="7559" y="4415198"/>
                  </a:moveTo>
                  <a:lnTo>
                    <a:pt x="145298" y="4425700"/>
                  </a:lnTo>
                  <a:lnTo>
                    <a:pt x="517363" y="4092144"/>
                  </a:lnTo>
                  <a:cubicBezTo>
                    <a:pt x="558097" y="4055596"/>
                    <a:pt x="579094" y="4017787"/>
                    <a:pt x="579094" y="3979979"/>
                  </a:cubicBezTo>
                  <a:cubicBezTo>
                    <a:pt x="579094" y="3942170"/>
                    <a:pt x="558517" y="3904362"/>
                    <a:pt x="517363" y="3867814"/>
                  </a:cubicBezTo>
                  <a:lnTo>
                    <a:pt x="264981" y="3641803"/>
                  </a:lnTo>
                  <a:cubicBezTo>
                    <a:pt x="227186" y="3608195"/>
                    <a:pt x="208289" y="3573327"/>
                    <a:pt x="208289" y="3538039"/>
                  </a:cubicBezTo>
                  <a:cubicBezTo>
                    <a:pt x="208289" y="3502751"/>
                    <a:pt x="227186" y="3467883"/>
                    <a:pt x="264981" y="3434276"/>
                  </a:cubicBezTo>
                  <a:lnTo>
                    <a:pt x="517363" y="3208265"/>
                  </a:lnTo>
                  <a:cubicBezTo>
                    <a:pt x="558097" y="3171716"/>
                    <a:pt x="579094" y="3133908"/>
                    <a:pt x="579094" y="3096099"/>
                  </a:cubicBezTo>
                  <a:cubicBezTo>
                    <a:pt x="579094" y="3058291"/>
                    <a:pt x="558517" y="3020482"/>
                    <a:pt x="517363" y="2983934"/>
                  </a:cubicBezTo>
                  <a:lnTo>
                    <a:pt x="264981" y="2757923"/>
                  </a:lnTo>
                  <a:cubicBezTo>
                    <a:pt x="227186" y="2724315"/>
                    <a:pt x="208289" y="2689448"/>
                    <a:pt x="208289" y="2654159"/>
                  </a:cubicBezTo>
                  <a:cubicBezTo>
                    <a:pt x="208289" y="2618872"/>
                    <a:pt x="227186" y="2584004"/>
                    <a:pt x="264981" y="2550396"/>
                  </a:cubicBezTo>
                  <a:lnTo>
                    <a:pt x="517363" y="2324385"/>
                  </a:lnTo>
                  <a:cubicBezTo>
                    <a:pt x="558097" y="2287837"/>
                    <a:pt x="579094" y="2250028"/>
                    <a:pt x="579094" y="2212220"/>
                  </a:cubicBezTo>
                  <a:cubicBezTo>
                    <a:pt x="579094" y="2174411"/>
                    <a:pt x="558517" y="2136603"/>
                    <a:pt x="517363" y="2100054"/>
                  </a:cubicBezTo>
                  <a:lnTo>
                    <a:pt x="265401" y="1874043"/>
                  </a:lnTo>
                  <a:cubicBezTo>
                    <a:pt x="227606" y="1840436"/>
                    <a:pt x="208709" y="1805568"/>
                    <a:pt x="208709" y="1770280"/>
                  </a:cubicBezTo>
                  <a:cubicBezTo>
                    <a:pt x="208709" y="1734992"/>
                    <a:pt x="227606" y="1700124"/>
                    <a:pt x="265401" y="1666516"/>
                  </a:cubicBezTo>
                  <a:lnTo>
                    <a:pt x="517783" y="1440505"/>
                  </a:lnTo>
                  <a:cubicBezTo>
                    <a:pt x="558517" y="1403957"/>
                    <a:pt x="579514" y="1366149"/>
                    <a:pt x="579514" y="1328340"/>
                  </a:cubicBezTo>
                  <a:cubicBezTo>
                    <a:pt x="579514" y="1290532"/>
                    <a:pt x="558937" y="1252723"/>
                    <a:pt x="517783" y="1216175"/>
                  </a:cubicBezTo>
                  <a:lnTo>
                    <a:pt x="265401" y="990164"/>
                  </a:lnTo>
                  <a:cubicBezTo>
                    <a:pt x="227606" y="956556"/>
                    <a:pt x="208709" y="921688"/>
                    <a:pt x="208709" y="886400"/>
                  </a:cubicBezTo>
                  <a:cubicBezTo>
                    <a:pt x="208709" y="851112"/>
                    <a:pt x="227606" y="816244"/>
                    <a:pt x="265401" y="782637"/>
                  </a:cubicBezTo>
                  <a:lnTo>
                    <a:pt x="517783" y="556626"/>
                  </a:lnTo>
                  <a:cubicBezTo>
                    <a:pt x="558517" y="520077"/>
                    <a:pt x="579514" y="482269"/>
                    <a:pt x="579514" y="444460"/>
                  </a:cubicBezTo>
                  <a:cubicBezTo>
                    <a:pt x="579514" y="406652"/>
                    <a:pt x="558937" y="368843"/>
                    <a:pt x="517783" y="33229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1" y="849852"/>
                    <a:pt x="63411" y="887661"/>
                  </a:cubicBezTo>
                  <a:cubicBezTo>
                    <a:pt x="63411" y="925469"/>
                    <a:pt x="83988" y="963278"/>
                    <a:pt x="125141" y="999826"/>
                  </a:cubicBezTo>
                  <a:lnTo>
                    <a:pt x="377524" y="1225837"/>
                  </a:lnTo>
                  <a:cubicBezTo>
                    <a:pt x="415318" y="1259445"/>
                    <a:pt x="434216" y="1294312"/>
                    <a:pt x="434216" y="1329600"/>
                  </a:cubicBezTo>
                  <a:cubicBezTo>
                    <a:pt x="434216" y="1364888"/>
                    <a:pt x="415318" y="1399756"/>
                    <a:pt x="377524" y="1433364"/>
                  </a:cubicBezTo>
                  <a:lnTo>
                    <a:pt x="125141" y="1659375"/>
                  </a:lnTo>
                  <a:cubicBezTo>
                    <a:pt x="84407" y="1695923"/>
                    <a:pt x="63411" y="1733732"/>
                    <a:pt x="63411" y="1771540"/>
                  </a:cubicBezTo>
                  <a:cubicBezTo>
                    <a:pt x="63411" y="1809349"/>
                    <a:pt x="83988" y="1847157"/>
                    <a:pt x="125141" y="1883706"/>
                  </a:cubicBezTo>
                  <a:lnTo>
                    <a:pt x="377104" y="2109717"/>
                  </a:lnTo>
                  <a:cubicBezTo>
                    <a:pt x="414898" y="2143324"/>
                    <a:pt x="433796" y="2178192"/>
                    <a:pt x="433796" y="2213480"/>
                  </a:cubicBezTo>
                  <a:cubicBezTo>
                    <a:pt x="433796" y="2248768"/>
                    <a:pt x="414898" y="2283636"/>
                    <a:pt x="377104" y="2317244"/>
                  </a:cubicBezTo>
                  <a:lnTo>
                    <a:pt x="125561" y="2542414"/>
                  </a:lnTo>
                  <a:cubicBezTo>
                    <a:pt x="84827" y="2578963"/>
                    <a:pt x="63831" y="2616771"/>
                    <a:pt x="63831" y="2654580"/>
                  </a:cubicBezTo>
                  <a:cubicBezTo>
                    <a:pt x="63831" y="2692388"/>
                    <a:pt x="84407" y="2730197"/>
                    <a:pt x="125561" y="2766745"/>
                  </a:cubicBezTo>
                  <a:lnTo>
                    <a:pt x="377944" y="2992756"/>
                  </a:lnTo>
                  <a:cubicBezTo>
                    <a:pt x="415738" y="3026364"/>
                    <a:pt x="434635" y="3061232"/>
                    <a:pt x="434635" y="3096520"/>
                  </a:cubicBezTo>
                  <a:cubicBezTo>
                    <a:pt x="434635" y="3131807"/>
                    <a:pt x="415738" y="3166675"/>
                    <a:pt x="377944" y="3200283"/>
                  </a:cubicBezTo>
                  <a:lnTo>
                    <a:pt x="125561" y="3426294"/>
                  </a:lnTo>
                  <a:cubicBezTo>
                    <a:pt x="84827" y="3462842"/>
                    <a:pt x="63831" y="3500651"/>
                    <a:pt x="63831" y="3538459"/>
                  </a:cubicBezTo>
                  <a:cubicBezTo>
                    <a:pt x="63831" y="3576268"/>
                    <a:pt x="84407" y="3614076"/>
                    <a:pt x="125561" y="3650625"/>
                  </a:cubicBezTo>
                  <a:lnTo>
                    <a:pt x="377944" y="3876636"/>
                  </a:lnTo>
                  <a:cubicBezTo>
                    <a:pt x="415738" y="3910243"/>
                    <a:pt x="434635" y="3945111"/>
                    <a:pt x="434635" y="3980399"/>
                  </a:cubicBezTo>
                  <a:cubicBezTo>
                    <a:pt x="434635" y="4015687"/>
                    <a:pt x="415738" y="4050555"/>
                    <a:pt x="377944" y="4084163"/>
                  </a:cubicBezTo>
                  <a:lnTo>
                    <a:pt x="7559" y="44151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8" name="Google Shape;288;p8"/>
            <p:cNvSpPr/>
            <p:nvPr/>
          </p:nvSpPr>
          <p:spPr>
            <a:xfrm>
              <a:off x="1046904"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3" y="411273"/>
                    <a:pt x="582453" y="449922"/>
                  </a:cubicBezTo>
                  <a:cubicBezTo>
                    <a:pt x="582453" y="488570"/>
                    <a:pt x="561457" y="527219"/>
                    <a:pt x="519883" y="564187"/>
                  </a:cubicBezTo>
                  <a:lnTo>
                    <a:pt x="267500" y="787258"/>
                  </a:lnTo>
                  <a:cubicBezTo>
                    <a:pt x="230546" y="820445"/>
                    <a:pt x="211649" y="854473"/>
                    <a:pt x="211649" y="888501"/>
                  </a:cubicBezTo>
                  <a:cubicBezTo>
                    <a:pt x="211649" y="922528"/>
                    <a:pt x="230546" y="956976"/>
                    <a:pt x="267500" y="989744"/>
                  </a:cubicBezTo>
                  <a:lnTo>
                    <a:pt x="519883" y="1215755"/>
                  </a:lnTo>
                  <a:cubicBezTo>
                    <a:pt x="561457" y="1253143"/>
                    <a:pt x="582453" y="1291372"/>
                    <a:pt x="582453" y="1330020"/>
                  </a:cubicBezTo>
                  <a:cubicBezTo>
                    <a:pt x="582453" y="1368669"/>
                    <a:pt x="561457" y="1407318"/>
                    <a:pt x="519883" y="1444706"/>
                  </a:cubicBezTo>
                  <a:lnTo>
                    <a:pt x="267500" y="1670717"/>
                  </a:lnTo>
                  <a:cubicBezTo>
                    <a:pt x="230546" y="1703905"/>
                    <a:pt x="211649" y="1737933"/>
                    <a:pt x="211649" y="1771960"/>
                  </a:cubicBezTo>
                  <a:cubicBezTo>
                    <a:pt x="211649" y="1805988"/>
                    <a:pt x="230546" y="1840436"/>
                    <a:pt x="267500" y="1873203"/>
                  </a:cubicBezTo>
                  <a:lnTo>
                    <a:pt x="519463" y="2099214"/>
                  </a:lnTo>
                  <a:cubicBezTo>
                    <a:pt x="561037" y="2136603"/>
                    <a:pt x="582033" y="2174831"/>
                    <a:pt x="582033" y="2213480"/>
                  </a:cubicBezTo>
                  <a:cubicBezTo>
                    <a:pt x="582033" y="2252129"/>
                    <a:pt x="561037" y="2290777"/>
                    <a:pt x="519463" y="2328166"/>
                  </a:cubicBezTo>
                  <a:lnTo>
                    <a:pt x="267500" y="2554597"/>
                  </a:lnTo>
                  <a:cubicBezTo>
                    <a:pt x="230546" y="2587785"/>
                    <a:pt x="211649" y="2621812"/>
                    <a:pt x="211649" y="2655840"/>
                  </a:cubicBezTo>
                  <a:cubicBezTo>
                    <a:pt x="211649" y="2689868"/>
                    <a:pt x="230546" y="2724315"/>
                    <a:pt x="267500" y="2757083"/>
                  </a:cubicBezTo>
                  <a:lnTo>
                    <a:pt x="519883" y="2983094"/>
                  </a:lnTo>
                  <a:cubicBezTo>
                    <a:pt x="561457" y="3020482"/>
                    <a:pt x="582453" y="3058711"/>
                    <a:pt x="582453" y="3097360"/>
                  </a:cubicBezTo>
                  <a:cubicBezTo>
                    <a:pt x="582453" y="3136008"/>
                    <a:pt x="561457" y="3174657"/>
                    <a:pt x="519883" y="3211625"/>
                  </a:cubicBezTo>
                  <a:lnTo>
                    <a:pt x="267500" y="3438057"/>
                  </a:lnTo>
                  <a:cubicBezTo>
                    <a:pt x="230546" y="3471244"/>
                    <a:pt x="211649" y="3505272"/>
                    <a:pt x="211649" y="3539299"/>
                  </a:cubicBezTo>
                  <a:cubicBezTo>
                    <a:pt x="211649" y="3573327"/>
                    <a:pt x="230546" y="3607775"/>
                    <a:pt x="267500" y="3640542"/>
                  </a:cubicBezTo>
                  <a:lnTo>
                    <a:pt x="519883" y="3866554"/>
                  </a:lnTo>
                  <a:cubicBezTo>
                    <a:pt x="561457" y="3903942"/>
                    <a:pt x="582453" y="3942171"/>
                    <a:pt x="582453" y="3980819"/>
                  </a:cubicBezTo>
                  <a:cubicBezTo>
                    <a:pt x="582453" y="4019468"/>
                    <a:pt x="561457" y="4058117"/>
                    <a:pt x="519883" y="4095085"/>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561" y="2543675"/>
                  </a:lnTo>
                  <a:cubicBezTo>
                    <a:pt x="84827" y="2580223"/>
                    <a:pt x="63831" y="2618031"/>
                    <a:pt x="63831" y="2655840"/>
                  </a:cubicBezTo>
                  <a:cubicBezTo>
                    <a:pt x="63831"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1" y="3501911"/>
                    <a:pt x="63831" y="3539719"/>
                  </a:cubicBezTo>
                  <a:cubicBezTo>
                    <a:pt x="63831"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9" name="Google Shape;289;p8"/>
            <p:cNvSpPr/>
            <p:nvPr/>
          </p:nvSpPr>
          <p:spPr>
            <a:xfrm>
              <a:off x="1533612"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0" y="1875304"/>
                  </a:lnTo>
                  <a:cubicBezTo>
                    <a:pt x="227606" y="1841696"/>
                    <a:pt x="208709" y="1806828"/>
                    <a:pt x="208709" y="1771540"/>
                  </a:cubicBezTo>
                  <a:cubicBezTo>
                    <a:pt x="208709" y="1736252"/>
                    <a:pt x="227606" y="1701384"/>
                    <a:pt x="265400" y="1667777"/>
                  </a:cubicBezTo>
                  <a:lnTo>
                    <a:pt x="517783" y="1441766"/>
                  </a:lnTo>
                  <a:cubicBezTo>
                    <a:pt x="558517" y="1405217"/>
                    <a:pt x="579514" y="1367409"/>
                    <a:pt x="579514" y="1329600"/>
                  </a:cubicBezTo>
                  <a:cubicBezTo>
                    <a:pt x="579514" y="1291792"/>
                    <a:pt x="558937" y="1253983"/>
                    <a:pt x="517783" y="1217435"/>
                  </a:cubicBezTo>
                  <a:lnTo>
                    <a:pt x="265400" y="991424"/>
                  </a:lnTo>
                  <a:cubicBezTo>
                    <a:pt x="227606" y="957816"/>
                    <a:pt x="208709" y="922949"/>
                    <a:pt x="208709" y="887660"/>
                  </a:cubicBezTo>
                  <a:cubicBezTo>
                    <a:pt x="208709" y="852373"/>
                    <a:pt x="227606" y="817505"/>
                    <a:pt x="265400"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0" y="849852"/>
                    <a:pt x="63830" y="887660"/>
                  </a:cubicBezTo>
                  <a:cubicBezTo>
                    <a:pt x="63830"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0" y="1733732"/>
                    <a:pt x="63830" y="1771540"/>
                  </a:cubicBezTo>
                  <a:cubicBezTo>
                    <a:pt x="63830" y="1809349"/>
                    <a:pt x="84407" y="1847157"/>
                    <a:pt x="125561" y="1883706"/>
                  </a:cubicBezTo>
                  <a:lnTo>
                    <a:pt x="377524" y="2109717"/>
                  </a:lnTo>
                  <a:cubicBezTo>
                    <a:pt x="415318" y="2143324"/>
                    <a:pt x="434215" y="2178192"/>
                    <a:pt x="434215" y="2213480"/>
                  </a:cubicBezTo>
                  <a:cubicBezTo>
                    <a:pt x="434215" y="2248768"/>
                    <a:pt x="415318" y="2283636"/>
                    <a:pt x="377524" y="2317243"/>
                  </a:cubicBezTo>
                  <a:lnTo>
                    <a:pt x="125561" y="2543675"/>
                  </a:lnTo>
                  <a:cubicBezTo>
                    <a:pt x="84827" y="2580223"/>
                    <a:pt x="63830" y="2618031"/>
                    <a:pt x="63830" y="2655840"/>
                  </a:cubicBezTo>
                  <a:cubicBezTo>
                    <a:pt x="63830" y="2693649"/>
                    <a:pt x="84407"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4102"/>
                    <a:pt x="63830" y="3501911"/>
                    <a:pt x="63830" y="3539719"/>
                  </a:cubicBezTo>
                  <a:cubicBezTo>
                    <a:pt x="63830" y="3577528"/>
                    <a:pt x="84407" y="3615337"/>
                    <a:pt x="125561" y="3651885"/>
                  </a:cubicBezTo>
                  <a:lnTo>
                    <a:pt x="377944" y="3877896"/>
                  </a:lnTo>
                  <a:cubicBezTo>
                    <a:pt x="415738" y="3911503"/>
                    <a:pt x="434635" y="3946372"/>
                    <a:pt x="434635" y="3981660"/>
                  </a:cubicBezTo>
                  <a:cubicBezTo>
                    <a:pt x="434635" y="4016947"/>
                    <a:pt x="415738" y="4051815"/>
                    <a:pt x="37794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8"/>
            <p:cNvSpPr/>
            <p:nvPr/>
          </p:nvSpPr>
          <p:spPr>
            <a:xfrm>
              <a:off x="2020319" y="1188045"/>
              <a:ext cx="582453" cy="4432000"/>
            </a:xfrm>
            <a:custGeom>
              <a:rect b="b" l="l" r="r" t="t"/>
              <a:pathLst>
                <a:path extrusionOk="0" h="4432000" w="582453">
                  <a:moveTo>
                    <a:pt x="146558" y="4432001"/>
                  </a:moveTo>
                  <a:lnTo>
                    <a:pt x="145718" y="4432001"/>
                  </a:lnTo>
                  <a:lnTo>
                    <a:pt x="0" y="4421079"/>
                  </a:lnTo>
                  <a:lnTo>
                    <a:pt x="375424" y="4085003"/>
                  </a:lnTo>
                  <a:cubicBezTo>
                    <a:pt x="412379" y="4051815"/>
                    <a:pt x="431276" y="4017788"/>
                    <a:pt x="431276" y="3983760"/>
                  </a:cubicBezTo>
                  <a:cubicBezTo>
                    <a:pt x="431276" y="3949732"/>
                    <a:pt x="412379" y="3915284"/>
                    <a:pt x="375424" y="3882517"/>
                  </a:cubicBezTo>
                  <a:lnTo>
                    <a:pt x="123042" y="3656506"/>
                  </a:lnTo>
                  <a:cubicBezTo>
                    <a:pt x="81468" y="3619118"/>
                    <a:pt x="60471" y="3580889"/>
                    <a:pt x="60471" y="3542240"/>
                  </a:cubicBezTo>
                  <a:cubicBezTo>
                    <a:pt x="60471" y="3503591"/>
                    <a:pt x="81468" y="3464943"/>
                    <a:pt x="123042" y="3427974"/>
                  </a:cubicBezTo>
                  <a:lnTo>
                    <a:pt x="375424" y="3201963"/>
                  </a:lnTo>
                  <a:cubicBezTo>
                    <a:pt x="412379" y="3168776"/>
                    <a:pt x="431276" y="3134748"/>
                    <a:pt x="431276" y="3100720"/>
                  </a:cubicBezTo>
                  <a:cubicBezTo>
                    <a:pt x="431276" y="3066693"/>
                    <a:pt x="412379" y="3032245"/>
                    <a:pt x="375424" y="2999478"/>
                  </a:cubicBezTo>
                  <a:lnTo>
                    <a:pt x="123042" y="2773467"/>
                  </a:lnTo>
                  <a:cubicBezTo>
                    <a:pt x="81468" y="2736078"/>
                    <a:pt x="60471" y="2697849"/>
                    <a:pt x="60471" y="2659201"/>
                  </a:cubicBezTo>
                  <a:cubicBezTo>
                    <a:pt x="60471" y="2620552"/>
                    <a:pt x="81468" y="2581903"/>
                    <a:pt x="123042" y="2544935"/>
                  </a:cubicBezTo>
                  <a:lnTo>
                    <a:pt x="375424" y="2318924"/>
                  </a:lnTo>
                  <a:cubicBezTo>
                    <a:pt x="412379" y="2285736"/>
                    <a:pt x="431276" y="2251709"/>
                    <a:pt x="431276" y="2217681"/>
                  </a:cubicBezTo>
                  <a:cubicBezTo>
                    <a:pt x="431276" y="2183653"/>
                    <a:pt x="412379" y="2149205"/>
                    <a:pt x="375424" y="2116438"/>
                  </a:cubicBezTo>
                  <a:lnTo>
                    <a:pt x="123462" y="1890427"/>
                  </a:lnTo>
                  <a:cubicBezTo>
                    <a:pt x="81888" y="1853038"/>
                    <a:pt x="60891" y="1814810"/>
                    <a:pt x="60891" y="1776161"/>
                  </a:cubicBezTo>
                  <a:cubicBezTo>
                    <a:pt x="60891" y="1737512"/>
                    <a:pt x="81888" y="1698864"/>
                    <a:pt x="123462" y="1661895"/>
                  </a:cubicBezTo>
                  <a:lnTo>
                    <a:pt x="375844" y="1435884"/>
                  </a:lnTo>
                  <a:cubicBezTo>
                    <a:pt x="412799" y="1402697"/>
                    <a:pt x="431696" y="1368669"/>
                    <a:pt x="431696" y="1334642"/>
                  </a:cubicBezTo>
                  <a:cubicBezTo>
                    <a:pt x="431696" y="1300614"/>
                    <a:pt x="412799" y="1266166"/>
                    <a:pt x="375844" y="1233399"/>
                  </a:cubicBezTo>
                  <a:lnTo>
                    <a:pt x="123462" y="1007388"/>
                  </a:lnTo>
                  <a:cubicBezTo>
                    <a:pt x="81888" y="969999"/>
                    <a:pt x="60891" y="931770"/>
                    <a:pt x="60891" y="893122"/>
                  </a:cubicBezTo>
                  <a:cubicBezTo>
                    <a:pt x="60891" y="854473"/>
                    <a:pt x="81888" y="815824"/>
                    <a:pt x="123462" y="778856"/>
                  </a:cubicBezTo>
                  <a:lnTo>
                    <a:pt x="375844" y="552845"/>
                  </a:lnTo>
                  <a:cubicBezTo>
                    <a:pt x="412799" y="519657"/>
                    <a:pt x="431696" y="485630"/>
                    <a:pt x="431696" y="451602"/>
                  </a:cubicBezTo>
                  <a:cubicBezTo>
                    <a:pt x="431696" y="417574"/>
                    <a:pt x="412799" y="383127"/>
                    <a:pt x="375844" y="350359"/>
                  </a:cubicBezTo>
                  <a:lnTo>
                    <a:pt x="420" y="14283"/>
                  </a:lnTo>
                  <a:lnTo>
                    <a:pt x="146558" y="0"/>
                  </a:lnTo>
                  <a:lnTo>
                    <a:pt x="146978" y="420"/>
                  </a:lnTo>
                  <a:lnTo>
                    <a:pt x="519883" y="334396"/>
                  </a:lnTo>
                  <a:cubicBezTo>
                    <a:pt x="561456" y="371784"/>
                    <a:pt x="582453" y="410013"/>
                    <a:pt x="582453" y="448661"/>
                  </a:cubicBezTo>
                  <a:cubicBezTo>
                    <a:pt x="582453" y="487310"/>
                    <a:pt x="561456" y="525959"/>
                    <a:pt x="519883" y="562927"/>
                  </a:cubicBezTo>
                  <a:lnTo>
                    <a:pt x="267500" y="788938"/>
                  </a:lnTo>
                  <a:cubicBezTo>
                    <a:pt x="230546" y="822126"/>
                    <a:pt x="211649" y="856153"/>
                    <a:pt x="211649" y="890181"/>
                  </a:cubicBezTo>
                  <a:cubicBezTo>
                    <a:pt x="211649" y="924209"/>
                    <a:pt x="230546" y="958657"/>
                    <a:pt x="267500" y="991424"/>
                  </a:cubicBezTo>
                  <a:lnTo>
                    <a:pt x="519883" y="1217435"/>
                  </a:lnTo>
                  <a:cubicBezTo>
                    <a:pt x="561456" y="1254824"/>
                    <a:pt x="582453" y="1293052"/>
                    <a:pt x="582453" y="1331701"/>
                  </a:cubicBezTo>
                  <a:cubicBezTo>
                    <a:pt x="582453" y="1370350"/>
                    <a:pt x="561456" y="1408998"/>
                    <a:pt x="519883" y="1446387"/>
                  </a:cubicBezTo>
                  <a:lnTo>
                    <a:pt x="267500" y="1672398"/>
                  </a:lnTo>
                  <a:cubicBezTo>
                    <a:pt x="230546" y="1705585"/>
                    <a:pt x="211649" y="1739613"/>
                    <a:pt x="211649" y="1773641"/>
                  </a:cubicBezTo>
                  <a:cubicBezTo>
                    <a:pt x="211649" y="1807668"/>
                    <a:pt x="230546" y="1842116"/>
                    <a:pt x="267500" y="1874883"/>
                  </a:cubicBezTo>
                  <a:lnTo>
                    <a:pt x="519463" y="2100895"/>
                  </a:lnTo>
                  <a:cubicBezTo>
                    <a:pt x="561037" y="2138283"/>
                    <a:pt x="582034" y="2176512"/>
                    <a:pt x="582034" y="2215160"/>
                  </a:cubicBezTo>
                  <a:cubicBezTo>
                    <a:pt x="582034" y="2253809"/>
                    <a:pt x="561037" y="2292458"/>
                    <a:pt x="519463" y="2329846"/>
                  </a:cubicBezTo>
                  <a:lnTo>
                    <a:pt x="267080" y="2555857"/>
                  </a:lnTo>
                  <a:cubicBezTo>
                    <a:pt x="230126" y="2589045"/>
                    <a:pt x="211229" y="2623073"/>
                    <a:pt x="211229" y="2657100"/>
                  </a:cubicBezTo>
                  <a:cubicBezTo>
                    <a:pt x="211229" y="2691128"/>
                    <a:pt x="230126" y="2725576"/>
                    <a:pt x="267080" y="2758343"/>
                  </a:cubicBezTo>
                  <a:lnTo>
                    <a:pt x="519463" y="2984354"/>
                  </a:lnTo>
                  <a:cubicBezTo>
                    <a:pt x="561037" y="3021743"/>
                    <a:pt x="582034" y="3059971"/>
                    <a:pt x="582034" y="3098620"/>
                  </a:cubicBezTo>
                  <a:cubicBezTo>
                    <a:pt x="582034" y="3137269"/>
                    <a:pt x="561037" y="3175917"/>
                    <a:pt x="519463" y="3212886"/>
                  </a:cubicBezTo>
                  <a:lnTo>
                    <a:pt x="267080" y="3438897"/>
                  </a:lnTo>
                  <a:cubicBezTo>
                    <a:pt x="230126" y="3472084"/>
                    <a:pt x="211229" y="3506112"/>
                    <a:pt x="211229" y="3540140"/>
                  </a:cubicBezTo>
                  <a:cubicBezTo>
                    <a:pt x="211229" y="3574167"/>
                    <a:pt x="230126" y="3608615"/>
                    <a:pt x="267080" y="3641382"/>
                  </a:cubicBezTo>
                  <a:lnTo>
                    <a:pt x="519463" y="3867393"/>
                  </a:lnTo>
                  <a:cubicBezTo>
                    <a:pt x="561037" y="3904782"/>
                    <a:pt x="582034" y="3943011"/>
                    <a:pt x="582034" y="3981660"/>
                  </a:cubicBezTo>
                  <a:cubicBezTo>
                    <a:pt x="582034" y="4020308"/>
                    <a:pt x="561037" y="4058957"/>
                    <a:pt x="519463" y="4095925"/>
                  </a:cubicBezTo>
                  <a:lnTo>
                    <a:pt x="146558" y="4432001"/>
                  </a:lnTo>
                  <a:close/>
                  <a:moveTo>
                    <a:pt x="7559" y="4418558"/>
                  </a:moveTo>
                  <a:lnTo>
                    <a:pt x="145298" y="4429061"/>
                  </a:lnTo>
                  <a:lnTo>
                    <a:pt x="517363" y="4095505"/>
                  </a:lnTo>
                  <a:cubicBezTo>
                    <a:pt x="558097" y="4058957"/>
                    <a:pt x="579094" y="4021148"/>
                    <a:pt x="579094" y="3983340"/>
                  </a:cubicBezTo>
                  <a:cubicBezTo>
                    <a:pt x="579094" y="3945531"/>
                    <a:pt x="558517" y="3907722"/>
                    <a:pt x="517363" y="3871174"/>
                  </a:cubicBezTo>
                  <a:lnTo>
                    <a:pt x="264981" y="3645163"/>
                  </a:lnTo>
                  <a:cubicBezTo>
                    <a:pt x="227186" y="3611556"/>
                    <a:pt x="208289" y="3576688"/>
                    <a:pt x="208289" y="3541400"/>
                  </a:cubicBezTo>
                  <a:cubicBezTo>
                    <a:pt x="208289" y="3506112"/>
                    <a:pt x="227186" y="3471244"/>
                    <a:pt x="264981" y="3437636"/>
                  </a:cubicBezTo>
                  <a:lnTo>
                    <a:pt x="517363" y="3211625"/>
                  </a:lnTo>
                  <a:cubicBezTo>
                    <a:pt x="558097" y="3175077"/>
                    <a:pt x="579094" y="3137269"/>
                    <a:pt x="579094" y="3099460"/>
                  </a:cubicBezTo>
                  <a:cubicBezTo>
                    <a:pt x="579094" y="3061652"/>
                    <a:pt x="558517" y="3023843"/>
                    <a:pt x="517363" y="2987295"/>
                  </a:cubicBezTo>
                  <a:lnTo>
                    <a:pt x="264981" y="2761284"/>
                  </a:lnTo>
                  <a:cubicBezTo>
                    <a:pt x="227186" y="2727676"/>
                    <a:pt x="208289" y="2692808"/>
                    <a:pt x="208289" y="2657520"/>
                  </a:cubicBezTo>
                  <a:cubicBezTo>
                    <a:pt x="208289" y="2622232"/>
                    <a:pt x="227186" y="2587365"/>
                    <a:pt x="264981" y="2553757"/>
                  </a:cubicBezTo>
                  <a:lnTo>
                    <a:pt x="517363" y="2327746"/>
                  </a:lnTo>
                  <a:cubicBezTo>
                    <a:pt x="558097" y="2291198"/>
                    <a:pt x="579094" y="2253389"/>
                    <a:pt x="579094" y="2215581"/>
                  </a:cubicBezTo>
                  <a:cubicBezTo>
                    <a:pt x="579094" y="2177772"/>
                    <a:pt x="558517" y="2139964"/>
                    <a:pt x="517363" y="2103415"/>
                  </a:cubicBezTo>
                  <a:lnTo>
                    <a:pt x="265400" y="1877404"/>
                  </a:lnTo>
                  <a:cubicBezTo>
                    <a:pt x="227606" y="1843797"/>
                    <a:pt x="208709" y="1808929"/>
                    <a:pt x="208709" y="1773641"/>
                  </a:cubicBezTo>
                  <a:cubicBezTo>
                    <a:pt x="208709" y="1738353"/>
                    <a:pt x="227606" y="1703485"/>
                    <a:pt x="265400" y="1669877"/>
                  </a:cubicBezTo>
                  <a:lnTo>
                    <a:pt x="517783" y="1443866"/>
                  </a:lnTo>
                  <a:cubicBezTo>
                    <a:pt x="558517" y="1407318"/>
                    <a:pt x="579514" y="1369509"/>
                    <a:pt x="579514" y="1331701"/>
                  </a:cubicBezTo>
                  <a:cubicBezTo>
                    <a:pt x="579514" y="1293892"/>
                    <a:pt x="558937" y="1256084"/>
                    <a:pt x="517783" y="1219535"/>
                  </a:cubicBezTo>
                  <a:lnTo>
                    <a:pt x="265400" y="993524"/>
                  </a:lnTo>
                  <a:cubicBezTo>
                    <a:pt x="227606" y="959917"/>
                    <a:pt x="208709" y="925049"/>
                    <a:pt x="208709" y="889761"/>
                  </a:cubicBezTo>
                  <a:cubicBezTo>
                    <a:pt x="208709" y="854473"/>
                    <a:pt x="227606" y="819605"/>
                    <a:pt x="265400" y="785998"/>
                  </a:cubicBezTo>
                  <a:lnTo>
                    <a:pt x="517783" y="559987"/>
                  </a:lnTo>
                  <a:cubicBezTo>
                    <a:pt x="558517" y="523438"/>
                    <a:pt x="579514" y="485630"/>
                    <a:pt x="579514" y="447821"/>
                  </a:cubicBezTo>
                  <a:cubicBezTo>
                    <a:pt x="579514" y="410013"/>
                    <a:pt x="558937" y="372204"/>
                    <a:pt x="517783" y="335656"/>
                  </a:cubicBezTo>
                  <a:lnTo>
                    <a:pt x="145718" y="2100"/>
                  </a:lnTo>
                  <a:lnTo>
                    <a:pt x="7979" y="12603"/>
                  </a:lnTo>
                  <a:lnTo>
                    <a:pt x="377944" y="344058"/>
                  </a:lnTo>
                  <a:cubicBezTo>
                    <a:pt x="415738" y="377665"/>
                    <a:pt x="434635" y="412533"/>
                    <a:pt x="434635" y="447821"/>
                  </a:cubicBezTo>
                  <a:cubicBezTo>
                    <a:pt x="434635" y="483109"/>
                    <a:pt x="415738" y="517977"/>
                    <a:pt x="377944" y="551585"/>
                  </a:cubicBezTo>
                  <a:lnTo>
                    <a:pt x="125561" y="777596"/>
                  </a:lnTo>
                  <a:cubicBezTo>
                    <a:pt x="84827" y="814144"/>
                    <a:pt x="63830" y="851952"/>
                    <a:pt x="63830" y="889761"/>
                  </a:cubicBezTo>
                  <a:cubicBezTo>
                    <a:pt x="63830" y="927569"/>
                    <a:pt x="84407" y="965378"/>
                    <a:pt x="125561" y="1001926"/>
                  </a:cubicBezTo>
                  <a:lnTo>
                    <a:pt x="377944" y="1227937"/>
                  </a:lnTo>
                  <a:cubicBezTo>
                    <a:pt x="415738" y="1261545"/>
                    <a:pt x="434635" y="1296413"/>
                    <a:pt x="434635" y="1331701"/>
                  </a:cubicBezTo>
                  <a:cubicBezTo>
                    <a:pt x="434635" y="1366989"/>
                    <a:pt x="415738" y="1401857"/>
                    <a:pt x="377944" y="1435464"/>
                  </a:cubicBezTo>
                  <a:lnTo>
                    <a:pt x="125561" y="1661475"/>
                  </a:lnTo>
                  <a:cubicBezTo>
                    <a:pt x="84827" y="1698024"/>
                    <a:pt x="63830" y="1735832"/>
                    <a:pt x="63830" y="1773641"/>
                  </a:cubicBezTo>
                  <a:cubicBezTo>
                    <a:pt x="63830" y="1811449"/>
                    <a:pt x="84407" y="1849258"/>
                    <a:pt x="125561" y="1885806"/>
                  </a:cubicBezTo>
                  <a:lnTo>
                    <a:pt x="377524" y="2111817"/>
                  </a:lnTo>
                  <a:cubicBezTo>
                    <a:pt x="415318" y="2145425"/>
                    <a:pt x="434215" y="2180293"/>
                    <a:pt x="434215" y="2215581"/>
                  </a:cubicBezTo>
                  <a:cubicBezTo>
                    <a:pt x="434215" y="2250868"/>
                    <a:pt x="415318" y="2285736"/>
                    <a:pt x="377524" y="2319344"/>
                  </a:cubicBezTo>
                  <a:lnTo>
                    <a:pt x="125141" y="2545775"/>
                  </a:lnTo>
                  <a:cubicBezTo>
                    <a:pt x="84407" y="2582323"/>
                    <a:pt x="63411" y="2620132"/>
                    <a:pt x="63411" y="2657940"/>
                  </a:cubicBezTo>
                  <a:cubicBezTo>
                    <a:pt x="63411" y="2695749"/>
                    <a:pt x="83988" y="2733558"/>
                    <a:pt x="125141" y="2770106"/>
                  </a:cubicBezTo>
                  <a:lnTo>
                    <a:pt x="377524" y="2996117"/>
                  </a:lnTo>
                  <a:cubicBezTo>
                    <a:pt x="415318" y="3029724"/>
                    <a:pt x="434215" y="3064592"/>
                    <a:pt x="434215" y="3099880"/>
                  </a:cubicBezTo>
                  <a:cubicBezTo>
                    <a:pt x="434215" y="3135168"/>
                    <a:pt x="415318" y="3170036"/>
                    <a:pt x="377524" y="3203644"/>
                  </a:cubicBezTo>
                  <a:lnTo>
                    <a:pt x="125141" y="3429655"/>
                  </a:lnTo>
                  <a:cubicBezTo>
                    <a:pt x="84407" y="3466203"/>
                    <a:pt x="63411" y="3504011"/>
                    <a:pt x="63411" y="3541820"/>
                  </a:cubicBezTo>
                  <a:cubicBezTo>
                    <a:pt x="63411" y="3579628"/>
                    <a:pt x="83988" y="3617437"/>
                    <a:pt x="125141" y="3653985"/>
                  </a:cubicBezTo>
                  <a:lnTo>
                    <a:pt x="377524" y="3879996"/>
                  </a:lnTo>
                  <a:cubicBezTo>
                    <a:pt x="415318" y="3913604"/>
                    <a:pt x="434215" y="3948472"/>
                    <a:pt x="434215" y="3983760"/>
                  </a:cubicBezTo>
                  <a:cubicBezTo>
                    <a:pt x="434215" y="4019048"/>
                    <a:pt x="415318" y="4053916"/>
                    <a:pt x="377524" y="4087523"/>
                  </a:cubicBezTo>
                  <a:lnTo>
                    <a:pt x="7559" y="44185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8"/>
            <p:cNvSpPr/>
            <p:nvPr/>
          </p:nvSpPr>
          <p:spPr>
            <a:xfrm>
              <a:off x="2507027"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558" y="4429901"/>
                  </a:lnTo>
                  <a:close/>
                  <a:moveTo>
                    <a:pt x="7559" y="4416458"/>
                  </a:moveTo>
                  <a:lnTo>
                    <a:pt x="145298" y="4426960"/>
                  </a:lnTo>
                  <a:lnTo>
                    <a:pt x="517363" y="4093405"/>
                  </a:lnTo>
                  <a:cubicBezTo>
                    <a:pt x="558097" y="4056856"/>
                    <a:pt x="579094" y="4019048"/>
                    <a:pt x="579094" y="3981239"/>
                  </a:cubicBezTo>
                  <a:cubicBezTo>
                    <a:pt x="579094" y="3943431"/>
                    <a:pt x="558517" y="3905622"/>
                    <a:pt x="517363" y="3869074"/>
                  </a:cubicBezTo>
                  <a:lnTo>
                    <a:pt x="264981" y="3643063"/>
                  </a:lnTo>
                  <a:cubicBezTo>
                    <a:pt x="227186" y="3609455"/>
                    <a:pt x="208289" y="3574588"/>
                    <a:pt x="208289" y="3539299"/>
                  </a:cubicBezTo>
                  <a:cubicBezTo>
                    <a:pt x="208289" y="3504011"/>
                    <a:pt x="227186" y="3469144"/>
                    <a:pt x="264981" y="3435536"/>
                  </a:cubicBezTo>
                  <a:lnTo>
                    <a:pt x="517363" y="3209525"/>
                  </a:lnTo>
                  <a:cubicBezTo>
                    <a:pt x="558097" y="3172977"/>
                    <a:pt x="579094" y="3135168"/>
                    <a:pt x="579094" y="3097360"/>
                  </a:cubicBezTo>
                  <a:cubicBezTo>
                    <a:pt x="579094" y="3059551"/>
                    <a:pt x="558517" y="3021743"/>
                    <a:pt x="517363" y="2985194"/>
                  </a:cubicBezTo>
                  <a:lnTo>
                    <a:pt x="264981" y="2759183"/>
                  </a:lnTo>
                  <a:cubicBezTo>
                    <a:pt x="227186" y="2725576"/>
                    <a:pt x="208289" y="2690708"/>
                    <a:pt x="208289" y="2655420"/>
                  </a:cubicBezTo>
                  <a:cubicBezTo>
                    <a:pt x="208289" y="2620132"/>
                    <a:pt x="227186" y="2585264"/>
                    <a:pt x="264981" y="2551657"/>
                  </a:cubicBezTo>
                  <a:lnTo>
                    <a:pt x="517363" y="2325645"/>
                  </a:lnTo>
                  <a:cubicBezTo>
                    <a:pt x="558097" y="2289097"/>
                    <a:pt x="579094" y="2251289"/>
                    <a:pt x="579094" y="2213480"/>
                  </a:cubicBezTo>
                  <a:cubicBezTo>
                    <a:pt x="579094" y="2175672"/>
                    <a:pt x="558517" y="2137863"/>
                    <a:pt x="517363" y="2101315"/>
                  </a:cubicBezTo>
                  <a:lnTo>
                    <a:pt x="265401" y="1875304"/>
                  </a:lnTo>
                  <a:cubicBezTo>
                    <a:pt x="227606" y="1841696"/>
                    <a:pt x="208709" y="1806828"/>
                    <a:pt x="208709" y="1771540"/>
                  </a:cubicBezTo>
                  <a:cubicBezTo>
                    <a:pt x="208709" y="1736252"/>
                    <a:pt x="227606" y="1701384"/>
                    <a:pt x="265401" y="1667777"/>
                  </a:cubicBezTo>
                  <a:lnTo>
                    <a:pt x="517783" y="1441766"/>
                  </a:lnTo>
                  <a:cubicBezTo>
                    <a:pt x="558517" y="1405217"/>
                    <a:pt x="579514" y="1367409"/>
                    <a:pt x="579514" y="1329600"/>
                  </a:cubicBezTo>
                  <a:cubicBezTo>
                    <a:pt x="579514" y="1291792"/>
                    <a:pt x="558937" y="1253983"/>
                    <a:pt x="517783" y="1217435"/>
                  </a:cubicBezTo>
                  <a:lnTo>
                    <a:pt x="265401" y="991424"/>
                  </a:lnTo>
                  <a:cubicBezTo>
                    <a:pt x="227606" y="957816"/>
                    <a:pt x="208709" y="922949"/>
                    <a:pt x="208709" y="887660"/>
                  </a:cubicBezTo>
                  <a:cubicBezTo>
                    <a:pt x="208709" y="852373"/>
                    <a:pt x="227606" y="817505"/>
                    <a:pt x="265401" y="783897"/>
                  </a:cubicBezTo>
                  <a:lnTo>
                    <a:pt x="517783" y="557886"/>
                  </a:lnTo>
                  <a:cubicBezTo>
                    <a:pt x="558517" y="521338"/>
                    <a:pt x="579514" y="483529"/>
                    <a:pt x="579514" y="445721"/>
                  </a:cubicBezTo>
                  <a:cubicBezTo>
                    <a:pt x="579514" y="407912"/>
                    <a:pt x="558937" y="370104"/>
                    <a:pt x="517783" y="333555"/>
                  </a:cubicBezTo>
                  <a:lnTo>
                    <a:pt x="145718" y="0"/>
                  </a:lnTo>
                  <a:lnTo>
                    <a:pt x="7979" y="10502"/>
                  </a:lnTo>
                  <a:lnTo>
                    <a:pt x="377944" y="341957"/>
                  </a:lnTo>
                  <a:cubicBezTo>
                    <a:pt x="415738" y="375565"/>
                    <a:pt x="434635" y="410433"/>
                    <a:pt x="434635" y="445721"/>
                  </a:cubicBezTo>
                  <a:cubicBezTo>
                    <a:pt x="434635" y="481009"/>
                    <a:pt x="415738" y="515877"/>
                    <a:pt x="377944" y="549484"/>
                  </a:cubicBezTo>
                  <a:lnTo>
                    <a:pt x="125561" y="775495"/>
                  </a:lnTo>
                  <a:cubicBezTo>
                    <a:pt x="84827" y="812043"/>
                    <a:pt x="63831" y="849852"/>
                    <a:pt x="63831" y="887660"/>
                  </a:cubicBezTo>
                  <a:cubicBezTo>
                    <a:pt x="63831" y="925469"/>
                    <a:pt x="84407" y="963278"/>
                    <a:pt x="125561" y="999826"/>
                  </a:cubicBezTo>
                  <a:lnTo>
                    <a:pt x="377944" y="1225837"/>
                  </a:lnTo>
                  <a:cubicBezTo>
                    <a:pt x="415738" y="1259444"/>
                    <a:pt x="434635" y="1294312"/>
                    <a:pt x="434635" y="1329600"/>
                  </a:cubicBezTo>
                  <a:cubicBezTo>
                    <a:pt x="434635" y="1364888"/>
                    <a:pt x="415738" y="1399756"/>
                    <a:pt x="377944" y="1433364"/>
                  </a:cubicBezTo>
                  <a:lnTo>
                    <a:pt x="125561" y="1659375"/>
                  </a:lnTo>
                  <a:cubicBezTo>
                    <a:pt x="84827" y="1695923"/>
                    <a:pt x="63831" y="1733732"/>
                    <a:pt x="63831" y="1771540"/>
                  </a:cubicBezTo>
                  <a:cubicBezTo>
                    <a:pt x="63831" y="1809349"/>
                    <a:pt x="84407" y="1847157"/>
                    <a:pt x="125561" y="1883706"/>
                  </a:cubicBezTo>
                  <a:lnTo>
                    <a:pt x="377524" y="2109717"/>
                  </a:lnTo>
                  <a:cubicBezTo>
                    <a:pt x="415318" y="2143324"/>
                    <a:pt x="434216" y="2178192"/>
                    <a:pt x="434216" y="2213480"/>
                  </a:cubicBezTo>
                  <a:cubicBezTo>
                    <a:pt x="434216" y="2248768"/>
                    <a:pt x="415318" y="2283636"/>
                    <a:pt x="377524" y="2317243"/>
                  </a:cubicBezTo>
                  <a:lnTo>
                    <a:pt x="125141" y="2543675"/>
                  </a:lnTo>
                  <a:cubicBezTo>
                    <a:pt x="84407" y="2580223"/>
                    <a:pt x="63410" y="2618031"/>
                    <a:pt x="63410" y="2655840"/>
                  </a:cubicBezTo>
                  <a:cubicBezTo>
                    <a:pt x="63410" y="2693649"/>
                    <a:pt x="83988" y="2731457"/>
                    <a:pt x="125141" y="2768005"/>
                  </a:cubicBezTo>
                  <a:lnTo>
                    <a:pt x="377524" y="2994016"/>
                  </a:lnTo>
                  <a:cubicBezTo>
                    <a:pt x="415318" y="3027624"/>
                    <a:pt x="434216" y="3062492"/>
                    <a:pt x="434216" y="3097780"/>
                  </a:cubicBezTo>
                  <a:cubicBezTo>
                    <a:pt x="434216" y="3133068"/>
                    <a:pt x="415318" y="3167936"/>
                    <a:pt x="377524" y="3201543"/>
                  </a:cubicBezTo>
                  <a:lnTo>
                    <a:pt x="125141" y="3427554"/>
                  </a:lnTo>
                  <a:cubicBezTo>
                    <a:pt x="84407" y="3464102"/>
                    <a:pt x="63410" y="3501911"/>
                    <a:pt x="63410" y="3539719"/>
                  </a:cubicBezTo>
                  <a:cubicBezTo>
                    <a:pt x="63410" y="3577528"/>
                    <a:pt x="83988" y="3615337"/>
                    <a:pt x="125141" y="3651885"/>
                  </a:cubicBezTo>
                  <a:lnTo>
                    <a:pt x="377524" y="3877896"/>
                  </a:lnTo>
                  <a:cubicBezTo>
                    <a:pt x="415318" y="3911503"/>
                    <a:pt x="434216" y="3946372"/>
                    <a:pt x="434216" y="3981660"/>
                  </a:cubicBezTo>
                  <a:cubicBezTo>
                    <a:pt x="434216" y="4016947"/>
                    <a:pt x="415318" y="4051815"/>
                    <a:pt x="377524" y="4085423"/>
                  </a:cubicBezTo>
                  <a:lnTo>
                    <a:pt x="755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8"/>
            <p:cNvSpPr/>
            <p:nvPr/>
          </p:nvSpPr>
          <p:spPr>
            <a:xfrm>
              <a:off x="2993315" y="1190146"/>
              <a:ext cx="582453" cy="4429900"/>
            </a:xfrm>
            <a:custGeom>
              <a:rect b="b" l="l" r="r" t="t"/>
              <a:pathLst>
                <a:path extrusionOk="0" h="4429900" w="582453">
                  <a:moveTo>
                    <a:pt x="146558" y="4429901"/>
                  </a:moveTo>
                  <a:lnTo>
                    <a:pt x="145718" y="4429901"/>
                  </a:ln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7" y="1256084"/>
                    <a:pt x="582454" y="1294312"/>
                    <a:pt x="582454" y="1332961"/>
                  </a:cubicBezTo>
                  <a:cubicBezTo>
                    <a:pt x="582454" y="1371610"/>
                    <a:pt x="561457"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4" y="2177772"/>
                    <a:pt x="582034" y="2216421"/>
                  </a:cubicBezTo>
                  <a:cubicBezTo>
                    <a:pt x="582034"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4" y="3061232"/>
                    <a:pt x="582034" y="3099880"/>
                  </a:cubicBezTo>
                  <a:cubicBezTo>
                    <a:pt x="582034"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4" y="3944271"/>
                    <a:pt x="582034" y="3982920"/>
                  </a:cubicBezTo>
                  <a:cubicBezTo>
                    <a:pt x="582034" y="4021569"/>
                    <a:pt x="561037" y="4060217"/>
                    <a:pt x="519463" y="4097186"/>
                  </a:cubicBezTo>
                  <a:lnTo>
                    <a:pt x="146558" y="4429901"/>
                  </a:lnTo>
                  <a:close/>
                  <a:moveTo>
                    <a:pt x="7979" y="4416458"/>
                  </a:moveTo>
                  <a:lnTo>
                    <a:pt x="145718" y="4426960"/>
                  </a:lnTo>
                  <a:lnTo>
                    <a:pt x="517783" y="4093405"/>
                  </a:lnTo>
                  <a:cubicBezTo>
                    <a:pt x="558517" y="4056856"/>
                    <a:pt x="579514" y="4019048"/>
                    <a:pt x="579514" y="3981239"/>
                  </a:cubicBezTo>
                  <a:cubicBezTo>
                    <a:pt x="579514" y="3943431"/>
                    <a:pt x="558937" y="3905622"/>
                    <a:pt x="517783" y="3869074"/>
                  </a:cubicBezTo>
                  <a:lnTo>
                    <a:pt x="265401" y="3643063"/>
                  </a:lnTo>
                  <a:cubicBezTo>
                    <a:pt x="227606" y="3609455"/>
                    <a:pt x="208709" y="3574588"/>
                    <a:pt x="208709" y="3539299"/>
                  </a:cubicBezTo>
                  <a:cubicBezTo>
                    <a:pt x="208709" y="3504011"/>
                    <a:pt x="227606" y="3469144"/>
                    <a:pt x="265401" y="3435536"/>
                  </a:cubicBezTo>
                  <a:lnTo>
                    <a:pt x="517783" y="3209525"/>
                  </a:lnTo>
                  <a:cubicBezTo>
                    <a:pt x="558517" y="3172977"/>
                    <a:pt x="579514" y="3135168"/>
                    <a:pt x="579514" y="3097360"/>
                  </a:cubicBezTo>
                  <a:cubicBezTo>
                    <a:pt x="579514" y="3059551"/>
                    <a:pt x="558937" y="3021743"/>
                    <a:pt x="517783" y="2985194"/>
                  </a:cubicBezTo>
                  <a:lnTo>
                    <a:pt x="265401" y="2759183"/>
                  </a:lnTo>
                  <a:cubicBezTo>
                    <a:pt x="227606" y="2725576"/>
                    <a:pt x="208709" y="2690708"/>
                    <a:pt x="208709" y="2655420"/>
                  </a:cubicBezTo>
                  <a:cubicBezTo>
                    <a:pt x="208709" y="2620132"/>
                    <a:pt x="227606" y="2585264"/>
                    <a:pt x="265401" y="2551657"/>
                  </a:cubicBezTo>
                  <a:lnTo>
                    <a:pt x="517783" y="2325645"/>
                  </a:lnTo>
                  <a:cubicBezTo>
                    <a:pt x="558517" y="2289097"/>
                    <a:pt x="579514" y="2251289"/>
                    <a:pt x="579514" y="2213480"/>
                  </a:cubicBezTo>
                  <a:cubicBezTo>
                    <a:pt x="579514" y="2175672"/>
                    <a:pt x="558937" y="2137863"/>
                    <a:pt x="517783" y="2101315"/>
                  </a:cubicBezTo>
                  <a:lnTo>
                    <a:pt x="265820" y="1875304"/>
                  </a:lnTo>
                  <a:cubicBezTo>
                    <a:pt x="228026" y="1841696"/>
                    <a:pt x="209129" y="1806828"/>
                    <a:pt x="209129" y="1771540"/>
                  </a:cubicBezTo>
                  <a:cubicBezTo>
                    <a:pt x="209129" y="1736252"/>
                    <a:pt x="228026" y="1701384"/>
                    <a:pt x="265820" y="1667777"/>
                  </a:cubicBezTo>
                  <a:lnTo>
                    <a:pt x="518203" y="1441766"/>
                  </a:lnTo>
                  <a:cubicBezTo>
                    <a:pt x="558937" y="1405217"/>
                    <a:pt x="579934" y="1367409"/>
                    <a:pt x="579934" y="1329600"/>
                  </a:cubicBezTo>
                  <a:cubicBezTo>
                    <a:pt x="579934" y="1291792"/>
                    <a:pt x="559357" y="1253983"/>
                    <a:pt x="518203" y="1217435"/>
                  </a:cubicBezTo>
                  <a:lnTo>
                    <a:pt x="265820" y="991424"/>
                  </a:lnTo>
                  <a:cubicBezTo>
                    <a:pt x="228026" y="957816"/>
                    <a:pt x="209129" y="922949"/>
                    <a:pt x="209129" y="887660"/>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6" y="410433"/>
                    <a:pt x="435056" y="445721"/>
                  </a:cubicBezTo>
                  <a:cubicBezTo>
                    <a:pt x="435056" y="481009"/>
                    <a:pt x="416158" y="515877"/>
                    <a:pt x="378364" y="549484"/>
                  </a:cubicBezTo>
                  <a:lnTo>
                    <a:pt x="125981" y="775495"/>
                  </a:lnTo>
                  <a:cubicBezTo>
                    <a:pt x="84827" y="812884"/>
                    <a:pt x="64250" y="850692"/>
                    <a:pt x="64250" y="888501"/>
                  </a:cubicBezTo>
                  <a:cubicBezTo>
                    <a:pt x="64250" y="926309"/>
                    <a:pt x="84827" y="964118"/>
                    <a:pt x="125981" y="1000666"/>
                  </a:cubicBezTo>
                  <a:lnTo>
                    <a:pt x="378364" y="1226677"/>
                  </a:lnTo>
                  <a:cubicBezTo>
                    <a:pt x="416158" y="1260285"/>
                    <a:pt x="435056" y="1295153"/>
                    <a:pt x="435056" y="1330441"/>
                  </a:cubicBezTo>
                  <a:cubicBezTo>
                    <a:pt x="435056" y="1365729"/>
                    <a:pt x="416158" y="1400596"/>
                    <a:pt x="378364" y="1434204"/>
                  </a:cubicBezTo>
                  <a:lnTo>
                    <a:pt x="125981" y="1660215"/>
                  </a:lnTo>
                  <a:cubicBezTo>
                    <a:pt x="85247" y="1696763"/>
                    <a:pt x="64250" y="1734572"/>
                    <a:pt x="64250" y="1772380"/>
                  </a:cubicBezTo>
                  <a:cubicBezTo>
                    <a:pt x="64250" y="1810189"/>
                    <a:pt x="84827" y="1847998"/>
                    <a:pt x="125981" y="1884546"/>
                  </a:cubicBezTo>
                  <a:lnTo>
                    <a:pt x="377944" y="2110557"/>
                  </a:lnTo>
                  <a:cubicBezTo>
                    <a:pt x="415738" y="2144164"/>
                    <a:pt x="434635" y="2179032"/>
                    <a:pt x="434635" y="2214320"/>
                  </a:cubicBezTo>
                  <a:cubicBezTo>
                    <a:pt x="434635" y="2249608"/>
                    <a:pt x="415738" y="2284476"/>
                    <a:pt x="377944" y="2318084"/>
                  </a:cubicBezTo>
                  <a:lnTo>
                    <a:pt x="125561" y="2543675"/>
                  </a:lnTo>
                  <a:cubicBezTo>
                    <a:pt x="84827" y="2580223"/>
                    <a:pt x="63831" y="2618031"/>
                    <a:pt x="63831" y="2655840"/>
                  </a:cubicBezTo>
                  <a:cubicBezTo>
                    <a:pt x="63831" y="2693649"/>
                    <a:pt x="84408" y="2731457"/>
                    <a:pt x="125561" y="2768005"/>
                  </a:cubicBezTo>
                  <a:lnTo>
                    <a:pt x="377944" y="2994016"/>
                  </a:lnTo>
                  <a:cubicBezTo>
                    <a:pt x="415738" y="3027624"/>
                    <a:pt x="434635" y="3062492"/>
                    <a:pt x="434635" y="3097780"/>
                  </a:cubicBezTo>
                  <a:cubicBezTo>
                    <a:pt x="434635" y="3133068"/>
                    <a:pt x="415738" y="3167936"/>
                    <a:pt x="377944" y="3201543"/>
                  </a:cubicBezTo>
                  <a:lnTo>
                    <a:pt x="125561" y="3427554"/>
                  </a:lnTo>
                  <a:cubicBezTo>
                    <a:pt x="84827" y="3463682"/>
                    <a:pt x="64250" y="3501491"/>
                    <a:pt x="64250" y="3539299"/>
                  </a:cubicBezTo>
                  <a:cubicBezTo>
                    <a:pt x="64250" y="3577108"/>
                    <a:pt x="84827" y="3614917"/>
                    <a:pt x="125981" y="3651465"/>
                  </a:cubicBezTo>
                  <a:lnTo>
                    <a:pt x="378364" y="3877476"/>
                  </a:lnTo>
                  <a:cubicBezTo>
                    <a:pt x="416158" y="3911083"/>
                    <a:pt x="435056" y="3945952"/>
                    <a:pt x="435056" y="3981239"/>
                  </a:cubicBezTo>
                  <a:cubicBezTo>
                    <a:pt x="435056" y="4016527"/>
                    <a:pt x="416158" y="4051395"/>
                    <a:pt x="378364" y="4085003"/>
                  </a:cubicBezTo>
                  <a:lnTo>
                    <a:pt x="797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8"/>
            <p:cNvSpPr/>
            <p:nvPr/>
          </p:nvSpPr>
          <p:spPr>
            <a:xfrm>
              <a:off x="3480022" y="1190986"/>
              <a:ext cx="582453" cy="4429060"/>
            </a:xfrm>
            <a:custGeom>
              <a:rect b="b" l="l" r="r" t="t"/>
              <a:pathLst>
                <a:path extrusionOk="0" h="4429060" w="582453">
                  <a:moveTo>
                    <a:pt x="146558" y="4429061"/>
                  </a:moveTo>
                  <a:lnTo>
                    <a:pt x="145718" y="4429061"/>
                  </a:lnTo>
                  <a:lnTo>
                    <a:pt x="0" y="4418138"/>
                  </a:lnTo>
                  <a:lnTo>
                    <a:pt x="375424" y="4082062"/>
                  </a:lnTo>
                  <a:cubicBezTo>
                    <a:pt x="412379" y="4048875"/>
                    <a:pt x="431276" y="4014847"/>
                    <a:pt x="431276" y="3980819"/>
                  </a:cubicBezTo>
                  <a:cubicBezTo>
                    <a:pt x="431276" y="3946791"/>
                    <a:pt x="412379" y="3912344"/>
                    <a:pt x="375424" y="3879576"/>
                  </a:cubicBezTo>
                  <a:lnTo>
                    <a:pt x="123042" y="3653565"/>
                  </a:lnTo>
                  <a:cubicBezTo>
                    <a:pt x="81468" y="3616177"/>
                    <a:pt x="60471" y="3577948"/>
                    <a:pt x="60471" y="3539300"/>
                  </a:cubicBezTo>
                  <a:cubicBezTo>
                    <a:pt x="60471" y="3500651"/>
                    <a:pt x="81468" y="3462002"/>
                    <a:pt x="123042" y="3425034"/>
                  </a:cubicBezTo>
                  <a:lnTo>
                    <a:pt x="375424" y="3199023"/>
                  </a:lnTo>
                  <a:cubicBezTo>
                    <a:pt x="412379" y="3165835"/>
                    <a:pt x="431276" y="3131808"/>
                    <a:pt x="431276" y="3097780"/>
                  </a:cubicBezTo>
                  <a:cubicBezTo>
                    <a:pt x="431276" y="3063752"/>
                    <a:pt x="412379" y="3029304"/>
                    <a:pt x="375424" y="2996537"/>
                  </a:cubicBezTo>
                  <a:lnTo>
                    <a:pt x="123042" y="2770526"/>
                  </a:lnTo>
                  <a:cubicBezTo>
                    <a:pt x="81468" y="2733137"/>
                    <a:pt x="60471" y="2694909"/>
                    <a:pt x="60471" y="2656260"/>
                  </a:cubicBezTo>
                  <a:cubicBezTo>
                    <a:pt x="60471" y="2617611"/>
                    <a:pt x="81468" y="2578963"/>
                    <a:pt x="123042" y="2541994"/>
                  </a:cubicBezTo>
                  <a:lnTo>
                    <a:pt x="375424" y="2315983"/>
                  </a:lnTo>
                  <a:cubicBezTo>
                    <a:pt x="412379" y="2282796"/>
                    <a:pt x="431276" y="2248768"/>
                    <a:pt x="431276" y="2214740"/>
                  </a:cubicBezTo>
                  <a:cubicBezTo>
                    <a:pt x="431276" y="2180713"/>
                    <a:pt x="412379" y="2146265"/>
                    <a:pt x="375424" y="2113497"/>
                  </a:cubicBezTo>
                  <a:lnTo>
                    <a:pt x="123461" y="1887486"/>
                  </a:lnTo>
                  <a:cubicBezTo>
                    <a:pt x="81888" y="1850098"/>
                    <a:pt x="60891" y="1811869"/>
                    <a:pt x="60891" y="1773221"/>
                  </a:cubicBezTo>
                  <a:cubicBezTo>
                    <a:pt x="60891" y="1734572"/>
                    <a:pt x="81888" y="1695923"/>
                    <a:pt x="123461" y="1658955"/>
                  </a:cubicBezTo>
                  <a:lnTo>
                    <a:pt x="375844" y="1432944"/>
                  </a:lnTo>
                  <a:cubicBezTo>
                    <a:pt x="412799" y="1399756"/>
                    <a:pt x="431696" y="1365728"/>
                    <a:pt x="431696" y="1331701"/>
                  </a:cubicBezTo>
                  <a:cubicBezTo>
                    <a:pt x="431696" y="1297673"/>
                    <a:pt x="412799" y="1263225"/>
                    <a:pt x="375844" y="1230458"/>
                  </a:cubicBezTo>
                  <a:lnTo>
                    <a:pt x="123461" y="1004447"/>
                  </a:lnTo>
                  <a:cubicBezTo>
                    <a:pt x="81888" y="967058"/>
                    <a:pt x="60891" y="928830"/>
                    <a:pt x="60891" y="890181"/>
                  </a:cubicBezTo>
                  <a:cubicBezTo>
                    <a:pt x="60891" y="851532"/>
                    <a:pt x="81888" y="812884"/>
                    <a:pt x="123461" y="775915"/>
                  </a:cubicBezTo>
                  <a:lnTo>
                    <a:pt x="375844" y="549904"/>
                  </a:lnTo>
                  <a:cubicBezTo>
                    <a:pt x="412799" y="516717"/>
                    <a:pt x="431696" y="482689"/>
                    <a:pt x="431696" y="448661"/>
                  </a:cubicBezTo>
                  <a:cubicBezTo>
                    <a:pt x="431696" y="414634"/>
                    <a:pt x="412799" y="380186"/>
                    <a:pt x="375844" y="347418"/>
                  </a:cubicBezTo>
                  <a:lnTo>
                    <a:pt x="420" y="11343"/>
                  </a:lnTo>
                  <a:lnTo>
                    <a:pt x="146558" y="420"/>
                  </a:lnTo>
                  <a:lnTo>
                    <a:pt x="146978" y="840"/>
                  </a:lnTo>
                  <a:lnTo>
                    <a:pt x="519883" y="334816"/>
                  </a:lnTo>
                  <a:cubicBezTo>
                    <a:pt x="561457" y="372204"/>
                    <a:pt x="582454" y="410433"/>
                    <a:pt x="582454" y="449081"/>
                  </a:cubicBezTo>
                  <a:cubicBezTo>
                    <a:pt x="582454" y="487730"/>
                    <a:pt x="561457" y="526379"/>
                    <a:pt x="519883" y="563347"/>
                  </a:cubicBezTo>
                  <a:lnTo>
                    <a:pt x="267500" y="789358"/>
                  </a:lnTo>
                  <a:cubicBezTo>
                    <a:pt x="230546" y="822546"/>
                    <a:pt x="211648" y="856574"/>
                    <a:pt x="211648" y="890601"/>
                  </a:cubicBezTo>
                  <a:cubicBezTo>
                    <a:pt x="211648" y="924629"/>
                    <a:pt x="230546" y="959077"/>
                    <a:pt x="267500" y="991844"/>
                  </a:cubicBezTo>
                  <a:lnTo>
                    <a:pt x="519883" y="1217855"/>
                  </a:lnTo>
                  <a:cubicBezTo>
                    <a:pt x="561457" y="1255244"/>
                    <a:pt x="582454" y="1293472"/>
                    <a:pt x="582454" y="1332121"/>
                  </a:cubicBezTo>
                  <a:cubicBezTo>
                    <a:pt x="582454" y="1370770"/>
                    <a:pt x="561457" y="1409418"/>
                    <a:pt x="519883" y="1446807"/>
                  </a:cubicBezTo>
                  <a:lnTo>
                    <a:pt x="267500" y="1672818"/>
                  </a:lnTo>
                  <a:cubicBezTo>
                    <a:pt x="230546" y="1706005"/>
                    <a:pt x="211648" y="1740033"/>
                    <a:pt x="211648" y="1774061"/>
                  </a:cubicBezTo>
                  <a:cubicBezTo>
                    <a:pt x="211648" y="1808088"/>
                    <a:pt x="230546" y="1842536"/>
                    <a:pt x="267500" y="1875304"/>
                  </a:cubicBezTo>
                  <a:lnTo>
                    <a:pt x="519463" y="2101315"/>
                  </a:lnTo>
                  <a:cubicBezTo>
                    <a:pt x="561037" y="2138703"/>
                    <a:pt x="582033" y="2176932"/>
                    <a:pt x="582033" y="2215580"/>
                  </a:cubicBezTo>
                  <a:cubicBezTo>
                    <a:pt x="582033" y="2254229"/>
                    <a:pt x="561037" y="2292878"/>
                    <a:pt x="519463" y="2330267"/>
                  </a:cubicBezTo>
                  <a:lnTo>
                    <a:pt x="267080" y="2556278"/>
                  </a:lnTo>
                  <a:cubicBezTo>
                    <a:pt x="230126" y="2589465"/>
                    <a:pt x="211229" y="2623493"/>
                    <a:pt x="211229" y="2657520"/>
                  </a:cubicBezTo>
                  <a:cubicBezTo>
                    <a:pt x="211229" y="2691548"/>
                    <a:pt x="230126" y="2725996"/>
                    <a:pt x="267080" y="2758763"/>
                  </a:cubicBezTo>
                  <a:lnTo>
                    <a:pt x="519463" y="2984774"/>
                  </a:lnTo>
                  <a:cubicBezTo>
                    <a:pt x="561037" y="3022163"/>
                    <a:pt x="582033" y="3060391"/>
                    <a:pt x="582033" y="3099040"/>
                  </a:cubicBezTo>
                  <a:cubicBezTo>
                    <a:pt x="582033" y="3137689"/>
                    <a:pt x="561037" y="3176337"/>
                    <a:pt x="519463" y="3213306"/>
                  </a:cubicBezTo>
                  <a:lnTo>
                    <a:pt x="267080" y="3439317"/>
                  </a:lnTo>
                  <a:cubicBezTo>
                    <a:pt x="230126" y="3472504"/>
                    <a:pt x="211229" y="3506532"/>
                    <a:pt x="211229" y="3540560"/>
                  </a:cubicBezTo>
                  <a:cubicBezTo>
                    <a:pt x="211229" y="3574587"/>
                    <a:pt x="230126" y="3609035"/>
                    <a:pt x="267080" y="3641803"/>
                  </a:cubicBezTo>
                  <a:lnTo>
                    <a:pt x="519463" y="3867814"/>
                  </a:lnTo>
                  <a:cubicBezTo>
                    <a:pt x="561037" y="3905202"/>
                    <a:pt x="582033" y="3943431"/>
                    <a:pt x="582033" y="3982079"/>
                  </a:cubicBezTo>
                  <a:cubicBezTo>
                    <a:pt x="582033" y="4020728"/>
                    <a:pt x="561037" y="4059377"/>
                    <a:pt x="519463" y="4096346"/>
                  </a:cubicBezTo>
                  <a:lnTo>
                    <a:pt x="146558" y="4429061"/>
                  </a:lnTo>
                  <a:close/>
                  <a:moveTo>
                    <a:pt x="7559" y="4415618"/>
                  </a:moveTo>
                  <a:lnTo>
                    <a:pt x="145298" y="4426120"/>
                  </a:lnTo>
                  <a:lnTo>
                    <a:pt x="517363" y="4092565"/>
                  </a:lnTo>
                  <a:cubicBezTo>
                    <a:pt x="558097" y="4056016"/>
                    <a:pt x="579094" y="4018207"/>
                    <a:pt x="579094" y="3980399"/>
                  </a:cubicBezTo>
                  <a:cubicBezTo>
                    <a:pt x="579094" y="3942590"/>
                    <a:pt x="558517" y="3904782"/>
                    <a:pt x="517363" y="3868234"/>
                  </a:cubicBezTo>
                  <a:lnTo>
                    <a:pt x="265820" y="3642223"/>
                  </a:lnTo>
                  <a:cubicBezTo>
                    <a:pt x="228026" y="3608615"/>
                    <a:pt x="209129" y="3573747"/>
                    <a:pt x="209129" y="3538459"/>
                  </a:cubicBezTo>
                  <a:cubicBezTo>
                    <a:pt x="209129" y="3503171"/>
                    <a:pt x="228026" y="3468303"/>
                    <a:pt x="265820" y="3434696"/>
                  </a:cubicBezTo>
                  <a:lnTo>
                    <a:pt x="518203" y="3208685"/>
                  </a:lnTo>
                  <a:cubicBezTo>
                    <a:pt x="558937" y="3172137"/>
                    <a:pt x="579934" y="3134328"/>
                    <a:pt x="579934" y="3096519"/>
                  </a:cubicBezTo>
                  <a:cubicBezTo>
                    <a:pt x="579934" y="3058711"/>
                    <a:pt x="559357" y="3020902"/>
                    <a:pt x="518203" y="2984354"/>
                  </a:cubicBezTo>
                  <a:lnTo>
                    <a:pt x="265820" y="2758763"/>
                  </a:lnTo>
                  <a:cubicBezTo>
                    <a:pt x="228026" y="2725156"/>
                    <a:pt x="209129" y="2690288"/>
                    <a:pt x="209129" y="2655000"/>
                  </a:cubicBezTo>
                  <a:cubicBezTo>
                    <a:pt x="209129" y="2619712"/>
                    <a:pt x="228026" y="2584844"/>
                    <a:pt x="265820" y="2551236"/>
                  </a:cubicBezTo>
                  <a:lnTo>
                    <a:pt x="518203" y="2325225"/>
                  </a:lnTo>
                  <a:cubicBezTo>
                    <a:pt x="558937" y="2288677"/>
                    <a:pt x="579934" y="2250869"/>
                    <a:pt x="579934" y="2213060"/>
                  </a:cubicBezTo>
                  <a:cubicBezTo>
                    <a:pt x="579934" y="2175251"/>
                    <a:pt x="559357" y="2137443"/>
                    <a:pt x="518203" y="2100895"/>
                  </a:cubicBezTo>
                  <a:lnTo>
                    <a:pt x="265820" y="1874884"/>
                  </a:lnTo>
                  <a:cubicBezTo>
                    <a:pt x="228026" y="1841276"/>
                    <a:pt x="209129" y="1806408"/>
                    <a:pt x="209129" y="1771120"/>
                  </a:cubicBezTo>
                  <a:cubicBezTo>
                    <a:pt x="209129" y="1735832"/>
                    <a:pt x="228026" y="1700964"/>
                    <a:pt x="265820" y="1667357"/>
                  </a:cubicBezTo>
                  <a:lnTo>
                    <a:pt x="518203" y="1441346"/>
                  </a:lnTo>
                  <a:cubicBezTo>
                    <a:pt x="558937" y="1404797"/>
                    <a:pt x="579934" y="1366989"/>
                    <a:pt x="579934" y="1329180"/>
                  </a:cubicBezTo>
                  <a:cubicBezTo>
                    <a:pt x="579934" y="1291372"/>
                    <a:pt x="559357" y="1253563"/>
                    <a:pt x="518203" y="1217015"/>
                  </a:cubicBezTo>
                  <a:lnTo>
                    <a:pt x="265820" y="991424"/>
                  </a:lnTo>
                  <a:cubicBezTo>
                    <a:pt x="228026" y="957816"/>
                    <a:pt x="209129" y="922948"/>
                    <a:pt x="209129" y="887661"/>
                  </a:cubicBezTo>
                  <a:cubicBezTo>
                    <a:pt x="209129" y="852373"/>
                    <a:pt x="228026" y="817505"/>
                    <a:pt x="265820" y="783897"/>
                  </a:cubicBezTo>
                  <a:lnTo>
                    <a:pt x="518203" y="557886"/>
                  </a:lnTo>
                  <a:cubicBezTo>
                    <a:pt x="558937" y="521338"/>
                    <a:pt x="579934" y="483529"/>
                    <a:pt x="579934" y="445721"/>
                  </a:cubicBezTo>
                  <a:cubicBezTo>
                    <a:pt x="579934" y="407912"/>
                    <a:pt x="559357" y="370104"/>
                    <a:pt x="518203" y="333555"/>
                  </a:cubicBezTo>
                  <a:lnTo>
                    <a:pt x="146138" y="0"/>
                  </a:lnTo>
                  <a:lnTo>
                    <a:pt x="8399" y="10502"/>
                  </a:lnTo>
                  <a:lnTo>
                    <a:pt x="378364" y="341957"/>
                  </a:lnTo>
                  <a:cubicBezTo>
                    <a:pt x="416158" y="375565"/>
                    <a:pt x="435055" y="410433"/>
                    <a:pt x="435055" y="445721"/>
                  </a:cubicBezTo>
                  <a:cubicBezTo>
                    <a:pt x="435055" y="481009"/>
                    <a:pt x="416158" y="515877"/>
                    <a:pt x="378364" y="549484"/>
                  </a:cubicBezTo>
                  <a:lnTo>
                    <a:pt x="125981" y="775495"/>
                  </a:lnTo>
                  <a:cubicBezTo>
                    <a:pt x="84827" y="812043"/>
                    <a:pt x="64250" y="849852"/>
                    <a:pt x="64250" y="887661"/>
                  </a:cubicBezTo>
                  <a:cubicBezTo>
                    <a:pt x="64250" y="925469"/>
                    <a:pt x="84827" y="963278"/>
                    <a:pt x="125981" y="999826"/>
                  </a:cubicBezTo>
                  <a:lnTo>
                    <a:pt x="378364" y="1225837"/>
                  </a:lnTo>
                  <a:cubicBezTo>
                    <a:pt x="416158" y="1259445"/>
                    <a:pt x="435055" y="1294312"/>
                    <a:pt x="435055" y="1329600"/>
                  </a:cubicBezTo>
                  <a:cubicBezTo>
                    <a:pt x="435055" y="1364888"/>
                    <a:pt x="416158" y="1399756"/>
                    <a:pt x="378364" y="1433364"/>
                  </a:cubicBezTo>
                  <a:lnTo>
                    <a:pt x="125981" y="1659375"/>
                  </a:lnTo>
                  <a:cubicBezTo>
                    <a:pt x="85247" y="1695923"/>
                    <a:pt x="64250" y="1733732"/>
                    <a:pt x="64250" y="1771540"/>
                  </a:cubicBezTo>
                  <a:cubicBezTo>
                    <a:pt x="64250" y="1809349"/>
                    <a:pt x="84827" y="1847157"/>
                    <a:pt x="125981" y="1883705"/>
                  </a:cubicBezTo>
                  <a:lnTo>
                    <a:pt x="377944" y="2109717"/>
                  </a:lnTo>
                  <a:cubicBezTo>
                    <a:pt x="415738" y="2143324"/>
                    <a:pt x="434635" y="2178192"/>
                    <a:pt x="434635" y="2213480"/>
                  </a:cubicBezTo>
                  <a:cubicBezTo>
                    <a:pt x="434635" y="2248768"/>
                    <a:pt x="415738" y="2283636"/>
                    <a:pt x="377944" y="2317243"/>
                  </a:cubicBezTo>
                  <a:lnTo>
                    <a:pt x="125561" y="2542834"/>
                  </a:lnTo>
                  <a:cubicBezTo>
                    <a:pt x="84827" y="2579383"/>
                    <a:pt x="63831" y="2617191"/>
                    <a:pt x="63831" y="2655000"/>
                  </a:cubicBezTo>
                  <a:cubicBezTo>
                    <a:pt x="63831" y="2692808"/>
                    <a:pt x="84407" y="2730617"/>
                    <a:pt x="125561" y="2767165"/>
                  </a:cubicBezTo>
                  <a:lnTo>
                    <a:pt x="377944" y="2993176"/>
                  </a:lnTo>
                  <a:cubicBezTo>
                    <a:pt x="415738" y="3026784"/>
                    <a:pt x="434635" y="3061652"/>
                    <a:pt x="434635" y="3096940"/>
                  </a:cubicBezTo>
                  <a:cubicBezTo>
                    <a:pt x="434635" y="3132228"/>
                    <a:pt x="415738" y="3167095"/>
                    <a:pt x="377944" y="3200703"/>
                  </a:cubicBezTo>
                  <a:lnTo>
                    <a:pt x="125561" y="3426714"/>
                  </a:lnTo>
                  <a:cubicBezTo>
                    <a:pt x="84827" y="3462842"/>
                    <a:pt x="64250" y="3500651"/>
                    <a:pt x="64250" y="3538459"/>
                  </a:cubicBezTo>
                  <a:cubicBezTo>
                    <a:pt x="64250" y="3576268"/>
                    <a:pt x="84827" y="3614076"/>
                    <a:pt x="125981" y="3650625"/>
                  </a:cubicBezTo>
                  <a:lnTo>
                    <a:pt x="378364" y="3876636"/>
                  </a:lnTo>
                  <a:cubicBezTo>
                    <a:pt x="416158" y="3910243"/>
                    <a:pt x="435055" y="3945111"/>
                    <a:pt x="435055" y="3980399"/>
                  </a:cubicBezTo>
                  <a:cubicBezTo>
                    <a:pt x="435055" y="4015687"/>
                    <a:pt x="416158" y="4050555"/>
                    <a:pt x="378364" y="4084163"/>
                  </a:cubicBezTo>
                  <a:lnTo>
                    <a:pt x="7559" y="44156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8"/>
            <p:cNvSpPr/>
            <p:nvPr/>
          </p:nvSpPr>
          <p:spPr>
            <a:xfrm>
              <a:off x="3967150" y="1189305"/>
              <a:ext cx="582033" cy="4430740"/>
            </a:xfrm>
            <a:custGeom>
              <a:rect b="b" l="l" r="r" t="t"/>
              <a:pathLst>
                <a:path extrusionOk="0" h="4430740" w="582033">
                  <a:moveTo>
                    <a:pt x="146138" y="4430741"/>
                  </a:moveTo>
                  <a:lnTo>
                    <a:pt x="0" y="4419819"/>
                  </a:lnTo>
                  <a:lnTo>
                    <a:pt x="375424" y="4083743"/>
                  </a:lnTo>
                  <a:cubicBezTo>
                    <a:pt x="412379" y="4050555"/>
                    <a:pt x="431276" y="4016527"/>
                    <a:pt x="431276" y="3982500"/>
                  </a:cubicBezTo>
                  <a:cubicBezTo>
                    <a:pt x="431276" y="3948472"/>
                    <a:pt x="412379" y="3914024"/>
                    <a:pt x="375424" y="3881257"/>
                  </a:cubicBezTo>
                  <a:lnTo>
                    <a:pt x="123042" y="3654826"/>
                  </a:lnTo>
                  <a:cubicBezTo>
                    <a:pt x="81468" y="3617437"/>
                    <a:pt x="60471" y="3579208"/>
                    <a:pt x="60471" y="3540560"/>
                  </a:cubicBezTo>
                  <a:cubicBezTo>
                    <a:pt x="60471" y="3501911"/>
                    <a:pt x="81468" y="3463262"/>
                    <a:pt x="123042" y="3426294"/>
                  </a:cubicBezTo>
                  <a:lnTo>
                    <a:pt x="375424" y="3200283"/>
                  </a:lnTo>
                  <a:cubicBezTo>
                    <a:pt x="412379" y="3167095"/>
                    <a:pt x="431276" y="3133068"/>
                    <a:pt x="431276" y="3099040"/>
                  </a:cubicBezTo>
                  <a:cubicBezTo>
                    <a:pt x="431276" y="3065012"/>
                    <a:pt x="412379" y="3030565"/>
                    <a:pt x="375424" y="2997797"/>
                  </a:cubicBezTo>
                  <a:lnTo>
                    <a:pt x="123042" y="2770946"/>
                  </a:lnTo>
                  <a:cubicBezTo>
                    <a:pt x="81468" y="2733557"/>
                    <a:pt x="60471" y="2695329"/>
                    <a:pt x="60471" y="2656680"/>
                  </a:cubicBezTo>
                  <a:cubicBezTo>
                    <a:pt x="60471" y="2618031"/>
                    <a:pt x="81468" y="2579383"/>
                    <a:pt x="123042" y="2542414"/>
                  </a:cubicBezTo>
                  <a:lnTo>
                    <a:pt x="375424" y="2316403"/>
                  </a:lnTo>
                  <a:cubicBezTo>
                    <a:pt x="412379" y="2283216"/>
                    <a:pt x="431276" y="2249188"/>
                    <a:pt x="431276" y="2215160"/>
                  </a:cubicBezTo>
                  <a:cubicBezTo>
                    <a:pt x="431276" y="2181133"/>
                    <a:pt x="412379" y="2146685"/>
                    <a:pt x="375424" y="2113918"/>
                  </a:cubicBezTo>
                  <a:lnTo>
                    <a:pt x="123461" y="1887906"/>
                  </a:lnTo>
                  <a:cubicBezTo>
                    <a:pt x="81888" y="1850518"/>
                    <a:pt x="60891" y="1812289"/>
                    <a:pt x="60891" y="1773641"/>
                  </a:cubicBezTo>
                  <a:cubicBezTo>
                    <a:pt x="60891" y="1734992"/>
                    <a:pt x="81888" y="1696343"/>
                    <a:pt x="123461" y="1659375"/>
                  </a:cubicBezTo>
                  <a:lnTo>
                    <a:pt x="375844" y="1433364"/>
                  </a:lnTo>
                  <a:cubicBezTo>
                    <a:pt x="412799" y="1400176"/>
                    <a:pt x="431696" y="1366149"/>
                    <a:pt x="431696" y="1332121"/>
                  </a:cubicBezTo>
                  <a:cubicBezTo>
                    <a:pt x="431696" y="1298093"/>
                    <a:pt x="412799" y="1263645"/>
                    <a:pt x="375844" y="1230878"/>
                  </a:cubicBezTo>
                  <a:lnTo>
                    <a:pt x="123042" y="1004027"/>
                  </a:lnTo>
                  <a:cubicBezTo>
                    <a:pt x="81468" y="966638"/>
                    <a:pt x="60471" y="928410"/>
                    <a:pt x="60471" y="889761"/>
                  </a:cubicBezTo>
                  <a:cubicBezTo>
                    <a:pt x="60471" y="851112"/>
                    <a:pt x="81468" y="812464"/>
                    <a:pt x="123042" y="775495"/>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4" y="410013"/>
                    <a:pt x="582034" y="448661"/>
                  </a:cubicBezTo>
                  <a:cubicBezTo>
                    <a:pt x="582034"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4" y="1293052"/>
                    <a:pt x="582034" y="1331701"/>
                  </a:cubicBezTo>
                  <a:cubicBezTo>
                    <a:pt x="582034" y="1370350"/>
                    <a:pt x="561037" y="1408998"/>
                    <a:pt x="519463" y="1446387"/>
                  </a:cubicBezTo>
                  <a:lnTo>
                    <a:pt x="267080" y="1672398"/>
                  </a:lnTo>
                  <a:cubicBezTo>
                    <a:pt x="230126" y="1705585"/>
                    <a:pt x="211229" y="1739613"/>
                    <a:pt x="211229" y="1773641"/>
                  </a:cubicBezTo>
                  <a:cubicBezTo>
                    <a:pt x="211229" y="1807668"/>
                    <a:pt x="230126" y="1842116"/>
                    <a:pt x="267080" y="1874883"/>
                  </a:cubicBezTo>
                  <a:lnTo>
                    <a:pt x="519043" y="2100895"/>
                  </a:lnTo>
                  <a:cubicBezTo>
                    <a:pt x="560616" y="2138283"/>
                    <a:pt x="581613" y="2176512"/>
                    <a:pt x="581613" y="2215160"/>
                  </a:cubicBezTo>
                  <a:cubicBezTo>
                    <a:pt x="581613" y="2253809"/>
                    <a:pt x="560616" y="2292458"/>
                    <a:pt x="519043" y="2329846"/>
                  </a:cubicBezTo>
                  <a:lnTo>
                    <a:pt x="266660" y="2555857"/>
                  </a:lnTo>
                  <a:cubicBezTo>
                    <a:pt x="229706" y="2589045"/>
                    <a:pt x="210809" y="2623073"/>
                    <a:pt x="210809" y="2657100"/>
                  </a:cubicBezTo>
                  <a:cubicBezTo>
                    <a:pt x="210809" y="2691128"/>
                    <a:pt x="229706" y="2725576"/>
                    <a:pt x="266660" y="2758343"/>
                  </a:cubicBezTo>
                  <a:lnTo>
                    <a:pt x="519043" y="2984354"/>
                  </a:lnTo>
                  <a:cubicBezTo>
                    <a:pt x="560616" y="3021742"/>
                    <a:pt x="581613" y="3059971"/>
                    <a:pt x="581613" y="3098620"/>
                  </a:cubicBezTo>
                  <a:cubicBezTo>
                    <a:pt x="581613" y="3137269"/>
                    <a:pt x="560616" y="3175917"/>
                    <a:pt x="519043" y="3212886"/>
                  </a:cubicBezTo>
                  <a:lnTo>
                    <a:pt x="266660" y="3438897"/>
                  </a:lnTo>
                  <a:cubicBezTo>
                    <a:pt x="229706" y="3472084"/>
                    <a:pt x="210809" y="3506112"/>
                    <a:pt x="210809" y="3540140"/>
                  </a:cubicBezTo>
                  <a:cubicBezTo>
                    <a:pt x="210809" y="3574167"/>
                    <a:pt x="229706" y="3608615"/>
                    <a:pt x="266660" y="3641382"/>
                  </a:cubicBezTo>
                  <a:lnTo>
                    <a:pt x="519043" y="3867394"/>
                  </a:lnTo>
                  <a:cubicBezTo>
                    <a:pt x="560616" y="3904782"/>
                    <a:pt x="581613" y="3943011"/>
                    <a:pt x="581613" y="3981659"/>
                  </a:cubicBezTo>
                  <a:cubicBezTo>
                    <a:pt x="581613" y="4020308"/>
                    <a:pt x="560616" y="4058957"/>
                    <a:pt x="519043" y="4095925"/>
                  </a:cubicBezTo>
                  <a:lnTo>
                    <a:pt x="146138" y="4430741"/>
                  </a:lnTo>
                  <a:close/>
                  <a:moveTo>
                    <a:pt x="7139" y="4417298"/>
                  </a:moveTo>
                  <a:lnTo>
                    <a:pt x="144878" y="4427800"/>
                  </a:lnTo>
                  <a:lnTo>
                    <a:pt x="516943" y="4094245"/>
                  </a:lnTo>
                  <a:cubicBezTo>
                    <a:pt x="557677" y="4057696"/>
                    <a:pt x="578674" y="4019888"/>
                    <a:pt x="578674" y="3982079"/>
                  </a:cubicBezTo>
                  <a:cubicBezTo>
                    <a:pt x="578674" y="3944271"/>
                    <a:pt x="558097" y="3906462"/>
                    <a:pt x="516943" y="3869914"/>
                  </a:cubicBezTo>
                  <a:lnTo>
                    <a:pt x="264561" y="3643903"/>
                  </a:lnTo>
                  <a:cubicBezTo>
                    <a:pt x="226766" y="3610296"/>
                    <a:pt x="207869" y="3575428"/>
                    <a:pt x="207869" y="3540140"/>
                  </a:cubicBezTo>
                  <a:cubicBezTo>
                    <a:pt x="207869" y="3504852"/>
                    <a:pt x="226766" y="3469984"/>
                    <a:pt x="264561" y="3436376"/>
                  </a:cubicBezTo>
                  <a:lnTo>
                    <a:pt x="516943" y="3210365"/>
                  </a:lnTo>
                  <a:cubicBezTo>
                    <a:pt x="557677" y="3173817"/>
                    <a:pt x="578674" y="3136008"/>
                    <a:pt x="578674" y="3098200"/>
                  </a:cubicBezTo>
                  <a:cubicBezTo>
                    <a:pt x="578674" y="3060391"/>
                    <a:pt x="558097" y="3022583"/>
                    <a:pt x="516943" y="2986034"/>
                  </a:cubicBezTo>
                  <a:lnTo>
                    <a:pt x="264561" y="2760023"/>
                  </a:lnTo>
                  <a:cubicBezTo>
                    <a:pt x="226766" y="2726416"/>
                    <a:pt x="207869" y="2691548"/>
                    <a:pt x="207869" y="2656260"/>
                  </a:cubicBezTo>
                  <a:cubicBezTo>
                    <a:pt x="207869" y="2620972"/>
                    <a:pt x="226766" y="2586104"/>
                    <a:pt x="264561" y="2552497"/>
                  </a:cubicBezTo>
                  <a:lnTo>
                    <a:pt x="516943" y="2326485"/>
                  </a:lnTo>
                  <a:cubicBezTo>
                    <a:pt x="557677" y="2289937"/>
                    <a:pt x="578674" y="2252129"/>
                    <a:pt x="578674" y="2214320"/>
                  </a:cubicBezTo>
                  <a:cubicBezTo>
                    <a:pt x="578674" y="2176512"/>
                    <a:pt x="558097" y="2138703"/>
                    <a:pt x="516943" y="2102155"/>
                  </a:cubicBezTo>
                  <a:lnTo>
                    <a:pt x="264981" y="1876144"/>
                  </a:lnTo>
                  <a:cubicBezTo>
                    <a:pt x="227186" y="1842536"/>
                    <a:pt x="208289" y="1807668"/>
                    <a:pt x="208289" y="1772380"/>
                  </a:cubicBezTo>
                  <a:cubicBezTo>
                    <a:pt x="208289" y="1737092"/>
                    <a:pt x="227186" y="1702225"/>
                    <a:pt x="264981" y="1668617"/>
                  </a:cubicBezTo>
                  <a:lnTo>
                    <a:pt x="517363" y="1442606"/>
                  </a:lnTo>
                  <a:cubicBezTo>
                    <a:pt x="558097" y="1406058"/>
                    <a:pt x="579094" y="1368249"/>
                    <a:pt x="579094" y="1330441"/>
                  </a:cubicBezTo>
                  <a:cubicBezTo>
                    <a:pt x="579094" y="1292632"/>
                    <a:pt x="558517" y="1254823"/>
                    <a:pt x="517363" y="1218275"/>
                  </a:cubicBezTo>
                  <a:lnTo>
                    <a:pt x="264981" y="992264"/>
                  </a:lnTo>
                  <a:cubicBezTo>
                    <a:pt x="227186" y="958657"/>
                    <a:pt x="208289" y="923789"/>
                    <a:pt x="208289" y="888501"/>
                  </a:cubicBezTo>
                  <a:cubicBezTo>
                    <a:pt x="208289" y="853213"/>
                    <a:pt x="227186" y="818345"/>
                    <a:pt x="264981" y="784737"/>
                  </a:cubicBezTo>
                  <a:lnTo>
                    <a:pt x="517363" y="558726"/>
                  </a:lnTo>
                  <a:cubicBezTo>
                    <a:pt x="558097" y="522178"/>
                    <a:pt x="579094" y="484369"/>
                    <a:pt x="579094" y="446561"/>
                  </a:cubicBezTo>
                  <a:cubicBezTo>
                    <a:pt x="579094" y="408752"/>
                    <a:pt x="558517" y="370944"/>
                    <a:pt x="517363" y="334396"/>
                  </a:cubicBezTo>
                  <a:lnTo>
                    <a:pt x="145298" y="840"/>
                  </a:lnTo>
                  <a:lnTo>
                    <a:pt x="7559" y="11343"/>
                  </a:lnTo>
                  <a:lnTo>
                    <a:pt x="377524" y="342797"/>
                  </a:lnTo>
                  <a:cubicBezTo>
                    <a:pt x="415318" y="376405"/>
                    <a:pt x="434215" y="411273"/>
                    <a:pt x="434215" y="446561"/>
                  </a:cubicBezTo>
                  <a:cubicBezTo>
                    <a:pt x="434215" y="481849"/>
                    <a:pt x="415318" y="516717"/>
                    <a:pt x="377524" y="550324"/>
                  </a:cubicBezTo>
                  <a:lnTo>
                    <a:pt x="125141" y="776335"/>
                  </a:lnTo>
                  <a:cubicBezTo>
                    <a:pt x="84407" y="812884"/>
                    <a:pt x="63410" y="850692"/>
                    <a:pt x="63410" y="888501"/>
                  </a:cubicBezTo>
                  <a:cubicBezTo>
                    <a:pt x="63410" y="926309"/>
                    <a:pt x="83988" y="964118"/>
                    <a:pt x="125141" y="1000666"/>
                  </a:cubicBezTo>
                  <a:lnTo>
                    <a:pt x="377524" y="1226677"/>
                  </a:lnTo>
                  <a:cubicBezTo>
                    <a:pt x="415318" y="1260285"/>
                    <a:pt x="434215" y="1295153"/>
                    <a:pt x="434215" y="1330441"/>
                  </a:cubicBezTo>
                  <a:cubicBezTo>
                    <a:pt x="434215" y="1365728"/>
                    <a:pt x="415318" y="1400596"/>
                    <a:pt x="377524" y="1434204"/>
                  </a:cubicBezTo>
                  <a:lnTo>
                    <a:pt x="125141" y="1660215"/>
                  </a:lnTo>
                  <a:cubicBezTo>
                    <a:pt x="84407" y="1696763"/>
                    <a:pt x="63410" y="1734572"/>
                    <a:pt x="63410" y="1772380"/>
                  </a:cubicBezTo>
                  <a:cubicBezTo>
                    <a:pt x="63410" y="1810189"/>
                    <a:pt x="83988" y="1847997"/>
                    <a:pt x="125141" y="1884546"/>
                  </a:cubicBezTo>
                  <a:lnTo>
                    <a:pt x="377104" y="2110557"/>
                  </a:lnTo>
                  <a:cubicBezTo>
                    <a:pt x="414898" y="2144164"/>
                    <a:pt x="433795" y="2179032"/>
                    <a:pt x="433795" y="2214320"/>
                  </a:cubicBezTo>
                  <a:cubicBezTo>
                    <a:pt x="433795" y="2249608"/>
                    <a:pt x="414898" y="2284476"/>
                    <a:pt x="377104" y="2318084"/>
                  </a:cubicBezTo>
                  <a:lnTo>
                    <a:pt x="125141" y="2544515"/>
                  </a:lnTo>
                  <a:cubicBezTo>
                    <a:pt x="84407" y="2581063"/>
                    <a:pt x="63410" y="2618872"/>
                    <a:pt x="63410" y="2656680"/>
                  </a:cubicBezTo>
                  <a:cubicBezTo>
                    <a:pt x="63410" y="2694489"/>
                    <a:pt x="83988" y="2732297"/>
                    <a:pt x="125141" y="2768846"/>
                  </a:cubicBezTo>
                  <a:lnTo>
                    <a:pt x="377524" y="2994857"/>
                  </a:lnTo>
                  <a:cubicBezTo>
                    <a:pt x="415318" y="3028464"/>
                    <a:pt x="434215" y="3063332"/>
                    <a:pt x="434215" y="3098620"/>
                  </a:cubicBezTo>
                  <a:cubicBezTo>
                    <a:pt x="434215" y="3133908"/>
                    <a:pt x="415318" y="3168776"/>
                    <a:pt x="377524" y="3202383"/>
                  </a:cubicBezTo>
                  <a:lnTo>
                    <a:pt x="125141" y="3428395"/>
                  </a:lnTo>
                  <a:cubicBezTo>
                    <a:pt x="84407" y="3464943"/>
                    <a:pt x="63410" y="3502751"/>
                    <a:pt x="63410" y="3540560"/>
                  </a:cubicBezTo>
                  <a:cubicBezTo>
                    <a:pt x="63410" y="3578368"/>
                    <a:pt x="83988" y="3616177"/>
                    <a:pt x="125141" y="3652725"/>
                  </a:cubicBezTo>
                  <a:lnTo>
                    <a:pt x="377524" y="3878736"/>
                  </a:lnTo>
                  <a:cubicBezTo>
                    <a:pt x="415318" y="3912344"/>
                    <a:pt x="434215" y="3947212"/>
                    <a:pt x="434215" y="3982500"/>
                  </a:cubicBezTo>
                  <a:cubicBezTo>
                    <a:pt x="434215" y="4017787"/>
                    <a:pt x="415318" y="4052655"/>
                    <a:pt x="377524" y="4086263"/>
                  </a:cubicBezTo>
                  <a:lnTo>
                    <a:pt x="7139" y="441729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8"/>
            <p:cNvSpPr/>
            <p:nvPr/>
          </p:nvSpPr>
          <p:spPr>
            <a:xfrm>
              <a:off x="4453857" y="1188885"/>
              <a:ext cx="582033" cy="4431160"/>
            </a:xfrm>
            <a:custGeom>
              <a:rect b="b" l="l" r="r" t="t"/>
              <a:pathLst>
                <a:path extrusionOk="0" h="4431160" w="582033">
                  <a:moveTo>
                    <a:pt x="146138" y="4431161"/>
                  </a:moveTo>
                  <a:lnTo>
                    <a:pt x="0" y="4420239"/>
                  </a:lnTo>
                  <a:lnTo>
                    <a:pt x="375424" y="4084163"/>
                  </a:lnTo>
                  <a:cubicBezTo>
                    <a:pt x="412379" y="4050975"/>
                    <a:pt x="431276" y="4016947"/>
                    <a:pt x="431276" y="3982920"/>
                  </a:cubicBezTo>
                  <a:cubicBezTo>
                    <a:pt x="431276" y="3948892"/>
                    <a:pt x="412379" y="3914444"/>
                    <a:pt x="375424" y="3881677"/>
                  </a:cubicBezTo>
                  <a:lnTo>
                    <a:pt x="123042" y="3655666"/>
                  </a:lnTo>
                  <a:cubicBezTo>
                    <a:pt x="81468" y="3618277"/>
                    <a:pt x="60471" y="3580049"/>
                    <a:pt x="60471" y="3541400"/>
                  </a:cubicBezTo>
                  <a:cubicBezTo>
                    <a:pt x="60471" y="3502751"/>
                    <a:pt x="81468" y="3464102"/>
                    <a:pt x="123042" y="3427134"/>
                  </a:cubicBezTo>
                  <a:lnTo>
                    <a:pt x="375424" y="3200283"/>
                  </a:lnTo>
                  <a:cubicBezTo>
                    <a:pt x="412379" y="3167095"/>
                    <a:pt x="431276" y="3133068"/>
                    <a:pt x="431276" y="3099040"/>
                  </a:cubicBezTo>
                  <a:cubicBezTo>
                    <a:pt x="431276" y="3065012"/>
                    <a:pt x="412379" y="3030565"/>
                    <a:pt x="375424" y="2997797"/>
                  </a:cubicBezTo>
                  <a:lnTo>
                    <a:pt x="123042" y="2771786"/>
                  </a:lnTo>
                  <a:cubicBezTo>
                    <a:pt x="81468" y="2734398"/>
                    <a:pt x="60471" y="2696169"/>
                    <a:pt x="60471" y="2657520"/>
                  </a:cubicBezTo>
                  <a:cubicBezTo>
                    <a:pt x="60471" y="2618872"/>
                    <a:pt x="81468" y="2580223"/>
                    <a:pt x="123042" y="2543254"/>
                  </a:cubicBezTo>
                  <a:lnTo>
                    <a:pt x="375424" y="2317243"/>
                  </a:lnTo>
                  <a:cubicBezTo>
                    <a:pt x="412379" y="2284056"/>
                    <a:pt x="431276" y="2250028"/>
                    <a:pt x="431276" y="2216001"/>
                  </a:cubicBezTo>
                  <a:cubicBezTo>
                    <a:pt x="431276" y="2181973"/>
                    <a:pt x="412379" y="2147525"/>
                    <a:pt x="375424" y="2114758"/>
                  </a:cubicBezTo>
                  <a:lnTo>
                    <a:pt x="123462" y="1888747"/>
                  </a:lnTo>
                  <a:cubicBezTo>
                    <a:pt x="81888" y="1851358"/>
                    <a:pt x="60891" y="1813130"/>
                    <a:pt x="60891" y="1774481"/>
                  </a:cubicBezTo>
                  <a:cubicBezTo>
                    <a:pt x="60891" y="1735832"/>
                    <a:pt x="81888" y="1697183"/>
                    <a:pt x="123462" y="1660215"/>
                  </a:cubicBezTo>
                  <a:lnTo>
                    <a:pt x="375844" y="1434204"/>
                  </a:lnTo>
                  <a:cubicBezTo>
                    <a:pt x="412799" y="1401017"/>
                    <a:pt x="431696" y="1366989"/>
                    <a:pt x="431696" y="1332961"/>
                  </a:cubicBezTo>
                  <a:cubicBezTo>
                    <a:pt x="431696" y="1298933"/>
                    <a:pt x="412799" y="1264486"/>
                    <a:pt x="375844" y="1231718"/>
                  </a:cubicBezTo>
                  <a:lnTo>
                    <a:pt x="123462" y="1005707"/>
                  </a:lnTo>
                  <a:cubicBezTo>
                    <a:pt x="81888" y="968319"/>
                    <a:pt x="60891" y="930090"/>
                    <a:pt x="60891" y="891441"/>
                  </a:cubicBezTo>
                  <a:cubicBezTo>
                    <a:pt x="60891" y="852793"/>
                    <a:pt x="81888" y="814144"/>
                    <a:pt x="123462" y="777176"/>
                  </a:cubicBezTo>
                  <a:lnTo>
                    <a:pt x="375424" y="549484"/>
                  </a:lnTo>
                  <a:cubicBezTo>
                    <a:pt x="412379" y="516297"/>
                    <a:pt x="431276" y="482269"/>
                    <a:pt x="431276" y="448241"/>
                  </a:cubicBezTo>
                  <a:cubicBezTo>
                    <a:pt x="431276" y="414214"/>
                    <a:pt x="412379" y="379766"/>
                    <a:pt x="375424" y="346998"/>
                  </a:cubicBezTo>
                  <a:lnTo>
                    <a:pt x="0" y="10922"/>
                  </a:lnTo>
                  <a:lnTo>
                    <a:pt x="146138" y="0"/>
                  </a:lnTo>
                  <a:lnTo>
                    <a:pt x="146558" y="420"/>
                  </a:lnTo>
                  <a:lnTo>
                    <a:pt x="519463" y="334396"/>
                  </a:lnTo>
                  <a:cubicBezTo>
                    <a:pt x="561037" y="371784"/>
                    <a:pt x="582033" y="410013"/>
                    <a:pt x="582033" y="448661"/>
                  </a:cubicBezTo>
                  <a:cubicBezTo>
                    <a:pt x="582033" y="487310"/>
                    <a:pt x="561037" y="525959"/>
                    <a:pt x="519463" y="562927"/>
                  </a:cubicBezTo>
                  <a:lnTo>
                    <a:pt x="267080" y="788938"/>
                  </a:lnTo>
                  <a:cubicBezTo>
                    <a:pt x="230126" y="822126"/>
                    <a:pt x="211229" y="856153"/>
                    <a:pt x="211229" y="890181"/>
                  </a:cubicBezTo>
                  <a:cubicBezTo>
                    <a:pt x="211229" y="924209"/>
                    <a:pt x="230126" y="958657"/>
                    <a:pt x="267080" y="991424"/>
                  </a:cubicBezTo>
                  <a:lnTo>
                    <a:pt x="519463" y="1217435"/>
                  </a:lnTo>
                  <a:cubicBezTo>
                    <a:pt x="561037" y="1254823"/>
                    <a:pt x="582033" y="1293052"/>
                    <a:pt x="582033" y="1331701"/>
                  </a:cubicBezTo>
                  <a:cubicBezTo>
                    <a:pt x="582033" y="1370350"/>
                    <a:pt x="561037" y="1408998"/>
                    <a:pt x="519463" y="1446387"/>
                  </a:cubicBezTo>
                  <a:lnTo>
                    <a:pt x="267080" y="1672398"/>
                  </a:lnTo>
                  <a:cubicBezTo>
                    <a:pt x="230126" y="1705585"/>
                    <a:pt x="211229" y="1739613"/>
                    <a:pt x="211229" y="1773641"/>
                  </a:cubicBezTo>
                  <a:cubicBezTo>
                    <a:pt x="211229" y="1807668"/>
                    <a:pt x="230126" y="1842116"/>
                    <a:pt x="267080" y="1874884"/>
                  </a:cubicBezTo>
                  <a:lnTo>
                    <a:pt x="519043" y="2100895"/>
                  </a:lnTo>
                  <a:cubicBezTo>
                    <a:pt x="560617" y="2138283"/>
                    <a:pt x="581614" y="2176512"/>
                    <a:pt x="581614" y="2215160"/>
                  </a:cubicBezTo>
                  <a:cubicBezTo>
                    <a:pt x="581614" y="2253809"/>
                    <a:pt x="560617" y="2292458"/>
                    <a:pt x="519043" y="2329846"/>
                  </a:cubicBezTo>
                  <a:lnTo>
                    <a:pt x="266660" y="2555857"/>
                  </a:lnTo>
                  <a:cubicBezTo>
                    <a:pt x="229706" y="2589045"/>
                    <a:pt x="210809" y="2623072"/>
                    <a:pt x="210809" y="2657100"/>
                  </a:cubicBezTo>
                  <a:cubicBezTo>
                    <a:pt x="210809" y="2691128"/>
                    <a:pt x="229706" y="2725576"/>
                    <a:pt x="266660" y="2758343"/>
                  </a:cubicBezTo>
                  <a:lnTo>
                    <a:pt x="519043" y="2984354"/>
                  </a:lnTo>
                  <a:cubicBezTo>
                    <a:pt x="560617" y="3021743"/>
                    <a:pt x="581614" y="3059971"/>
                    <a:pt x="581614" y="3098620"/>
                  </a:cubicBezTo>
                  <a:cubicBezTo>
                    <a:pt x="581614" y="3137269"/>
                    <a:pt x="560617" y="3175917"/>
                    <a:pt x="519043" y="3212886"/>
                  </a:cubicBezTo>
                  <a:lnTo>
                    <a:pt x="266660" y="3438897"/>
                  </a:lnTo>
                  <a:cubicBezTo>
                    <a:pt x="229706" y="3472084"/>
                    <a:pt x="210809" y="3506112"/>
                    <a:pt x="210809" y="3540140"/>
                  </a:cubicBezTo>
                  <a:cubicBezTo>
                    <a:pt x="210809" y="3574167"/>
                    <a:pt x="229706" y="3608615"/>
                    <a:pt x="266660" y="3641383"/>
                  </a:cubicBezTo>
                  <a:lnTo>
                    <a:pt x="519043" y="3867394"/>
                  </a:lnTo>
                  <a:cubicBezTo>
                    <a:pt x="560617" y="3904782"/>
                    <a:pt x="581614" y="3943011"/>
                    <a:pt x="581614" y="3981659"/>
                  </a:cubicBezTo>
                  <a:cubicBezTo>
                    <a:pt x="581614" y="4020308"/>
                    <a:pt x="560617" y="4058957"/>
                    <a:pt x="519043" y="4095925"/>
                  </a:cubicBezTo>
                  <a:lnTo>
                    <a:pt x="146138" y="4431161"/>
                  </a:lnTo>
                  <a:close/>
                  <a:moveTo>
                    <a:pt x="7139" y="4417718"/>
                  </a:moveTo>
                  <a:lnTo>
                    <a:pt x="144878" y="4428221"/>
                  </a:lnTo>
                  <a:lnTo>
                    <a:pt x="516943" y="4094665"/>
                  </a:lnTo>
                  <a:cubicBezTo>
                    <a:pt x="557677" y="4058116"/>
                    <a:pt x="578674" y="4020308"/>
                    <a:pt x="578674" y="3982499"/>
                  </a:cubicBezTo>
                  <a:cubicBezTo>
                    <a:pt x="578674" y="3944691"/>
                    <a:pt x="558097" y="3906882"/>
                    <a:pt x="516943" y="3870334"/>
                  </a:cubicBezTo>
                  <a:lnTo>
                    <a:pt x="264561" y="3644323"/>
                  </a:lnTo>
                  <a:cubicBezTo>
                    <a:pt x="226766" y="3610716"/>
                    <a:pt x="207869" y="3575848"/>
                    <a:pt x="207869" y="3540560"/>
                  </a:cubicBezTo>
                  <a:cubicBezTo>
                    <a:pt x="207869" y="3505272"/>
                    <a:pt x="226766" y="3470404"/>
                    <a:pt x="264561" y="3436796"/>
                  </a:cubicBezTo>
                  <a:lnTo>
                    <a:pt x="516943" y="3210785"/>
                  </a:lnTo>
                  <a:cubicBezTo>
                    <a:pt x="557677" y="3174237"/>
                    <a:pt x="578674" y="3136428"/>
                    <a:pt x="578674" y="3098620"/>
                  </a:cubicBezTo>
                  <a:cubicBezTo>
                    <a:pt x="578674" y="3060811"/>
                    <a:pt x="558097" y="3023003"/>
                    <a:pt x="516943" y="2986455"/>
                  </a:cubicBezTo>
                  <a:lnTo>
                    <a:pt x="264561" y="2760444"/>
                  </a:lnTo>
                  <a:cubicBezTo>
                    <a:pt x="226766" y="2726836"/>
                    <a:pt x="207869" y="2691968"/>
                    <a:pt x="207869" y="2656680"/>
                  </a:cubicBezTo>
                  <a:cubicBezTo>
                    <a:pt x="207869" y="2621392"/>
                    <a:pt x="226766" y="2586524"/>
                    <a:pt x="264561" y="2552917"/>
                  </a:cubicBezTo>
                  <a:lnTo>
                    <a:pt x="516943" y="2326906"/>
                  </a:lnTo>
                  <a:cubicBezTo>
                    <a:pt x="557677" y="2290358"/>
                    <a:pt x="578674" y="2252549"/>
                    <a:pt x="578674" y="2214740"/>
                  </a:cubicBezTo>
                  <a:cubicBezTo>
                    <a:pt x="578674" y="2176932"/>
                    <a:pt x="558097" y="2139123"/>
                    <a:pt x="516943" y="2102575"/>
                  </a:cubicBezTo>
                  <a:lnTo>
                    <a:pt x="264981" y="1876564"/>
                  </a:lnTo>
                  <a:cubicBezTo>
                    <a:pt x="227186" y="1842956"/>
                    <a:pt x="208289" y="1808088"/>
                    <a:pt x="208289" y="1772801"/>
                  </a:cubicBezTo>
                  <a:cubicBezTo>
                    <a:pt x="208289" y="1737512"/>
                    <a:pt x="227186" y="1702645"/>
                    <a:pt x="264981" y="1669037"/>
                  </a:cubicBezTo>
                  <a:lnTo>
                    <a:pt x="517363" y="1443026"/>
                  </a:lnTo>
                  <a:cubicBezTo>
                    <a:pt x="558097" y="1406478"/>
                    <a:pt x="579094" y="1368669"/>
                    <a:pt x="579094" y="1330861"/>
                  </a:cubicBezTo>
                  <a:cubicBezTo>
                    <a:pt x="579094" y="1293052"/>
                    <a:pt x="558517" y="1255244"/>
                    <a:pt x="517363" y="1218695"/>
                  </a:cubicBezTo>
                  <a:lnTo>
                    <a:pt x="264981" y="992684"/>
                  </a:lnTo>
                  <a:cubicBezTo>
                    <a:pt x="227186" y="959077"/>
                    <a:pt x="208289" y="924209"/>
                    <a:pt x="208289" y="888921"/>
                  </a:cubicBezTo>
                  <a:cubicBezTo>
                    <a:pt x="208289" y="853633"/>
                    <a:pt x="227186" y="818765"/>
                    <a:pt x="264981" y="785157"/>
                  </a:cubicBezTo>
                  <a:lnTo>
                    <a:pt x="517363" y="559146"/>
                  </a:lnTo>
                  <a:cubicBezTo>
                    <a:pt x="558097" y="522598"/>
                    <a:pt x="579094" y="484790"/>
                    <a:pt x="579094" y="446981"/>
                  </a:cubicBezTo>
                  <a:cubicBezTo>
                    <a:pt x="579094" y="409172"/>
                    <a:pt x="558517" y="371364"/>
                    <a:pt x="517363" y="334816"/>
                  </a:cubicBezTo>
                  <a:lnTo>
                    <a:pt x="145298" y="1260"/>
                  </a:lnTo>
                  <a:lnTo>
                    <a:pt x="7559" y="11763"/>
                  </a:lnTo>
                  <a:lnTo>
                    <a:pt x="377524" y="343218"/>
                  </a:lnTo>
                  <a:cubicBezTo>
                    <a:pt x="415318" y="376825"/>
                    <a:pt x="434216" y="411693"/>
                    <a:pt x="434216" y="446981"/>
                  </a:cubicBezTo>
                  <a:cubicBezTo>
                    <a:pt x="434216" y="482269"/>
                    <a:pt x="415318" y="517137"/>
                    <a:pt x="377524" y="550744"/>
                  </a:cubicBezTo>
                  <a:lnTo>
                    <a:pt x="125142" y="776756"/>
                  </a:lnTo>
                  <a:cubicBezTo>
                    <a:pt x="84407" y="813304"/>
                    <a:pt x="63410" y="851112"/>
                    <a:pt x="63410" y="888921"/>
                  </a:cubicBezTo>
                  <a:cubicBezTo>
                    <a:pt x="63410" y="926729"/>
                    <a:pt x="83988" y="964538"/>
                    <a:pt x="125142" y="1001086"/>
                  </a:cubicBezTo>
                  <a:lnTo>
                    <a:pt x="377524" y="1227097"/>
                  </a:lnTo>
                  <a:cubicBezTo>
                    <a:pt x="415318" y="1260705"/>
                    <a:pt x="434216" y="1295573"/>
                    <a:pt x="434216" y="1330861"/>
                  </a:cubicBezTo>
                  <a:cubicBezTo>
                    <a:pt x="434216" y="1366149"/>
                    <a:pt x="415318" y="1401017"/>
                    <a:pt x="377524" y="1434624"/>
                  </a:cubicBezTo>
                  <a:lnTo>
                    <a:pt x="125142" y="1660635"/>
                  </a:lnTo>
                  <a:cubicBezTo>
                    <a:pt x="84407" y="1697183"/>
                    <a:pt x="63410" y="1734992"/>
                    <a:pt x="63410" y="1772801"/>
                  </a:cubicBezTo>
                  <a:cubicBezTo>
                    <a:pt x="63410" y="1810609"/>
                    <a:pt x="83988" y="1848418"/>
                    <a:pt x="125142" y="1884966"/>
                  </a:cubicBezTo>
                  <a:lnTo>
                    <a:pt x="377104" y="2110977"/>
                  </a:lnTo>
                  <a:cubicBezTo>
                    <a:pt x="414899" y="2144585"/>
                    <a:pt x="433796" y="2179452"/>
                    <a:pt x="433796" y="2214740"/>
                  </a:cubicBezTo>
                  <a:cubicBezTo>
                    <a:pt x="433796" y="2250028"/>
                    <a:pt x="414899" y="2284896"/>
                    <a:pt x="377104" y="2318504"/>
                  </a:cubicBezTo>
                  <a:lnTo>
                    <a:pt x="124722" y="2544515"/>
                  </a:lnTo>
                  <a:cubicBezTo>
                    <a:pt x="83988" y="2581063"/>
                    <a:pt x="62991" y="2618872"/>
                    <a:pt x="62991" y="2656680"/>
                  </a:cubicBezTo>
                  <a:cubicBezTo>
                    <a:pt x="62991" y="2694489"/>
                    <a:pt x="83568" y="2732297"/>
                    <a:pt x="124722" y="2768845"/>
                  </a:cubicBezTo>
                  <a:lnTo>
                    <a:pt x="377104" y="2994856"/>
                  </a:lnTo>
                  <a:cubicBezTo>
                    <a:pt x="414899" y="3028464"/>
                    <a:pt x="433796" y="3063332"/>
                    <a:pt x="433796" y="3098620"/>
                  </a:cubicBezTo>
                  <a:cubicBezTo>
                    <a:pt x="433796" y="3133908"/>
                    <a:pt x="414899" y="3168776"/>
                    <a:pt x="377104" y="3202383"/>
                  </a:cubicBezTo>
                  <a:lnTo>
                    <a:pt x="124722" y="3428394"/>
                  </a:lnTo>
                  <a:cubicBezTo>
                    <a:pt x="83988" y="3464943"/>
                    <a:pt x="62991" y="3502751"/>
                    <a:pt x="62991" y="3540560"/>
                  </a:cubicBezTo>
                  <a:cubicBezTo>
                    <a:pt x="62991" y="3578368"/>
                    <a:pt x="83568" y="3616177"/>
                    <a:pt x="124722" y="3652725"/>
                  </a:cubicBezTo>
                  <a:lnTo>
                    <a:pt x="377104" y="3878736"/>
                  </a:lnTo>
                  <a:cubicBezTo>
                    <a:pt x="414899" y="3912344"/>
                    <a:pt x="433796" y="3947212"/>
                    <a:pt x="433796" y="3982499"/>
                  </a:cubicBezTo>
                  <a:cubicBezTo>
                    <a:pt x="433796" y="4017787"/>
                    <a:pt x="414899" y="4052656"/>
                    <a:pt x="377104" y="4086263"/>
                  </a:cubicBezTo>
                  <a:lnTo>
                    <a:pt x="7139" y="441771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8"/>
            <p:cNvSpPr/>
            <p:nvPr/>
          </p:nvSpPr>
          <p:spPr>
            <a:xfrm>
              <a:off x="4940565"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8"/>
            <p:cNvSpPr/>
            <p:nvPr/>
          </p:nvSpPr>
          <p:spPr>
            <a:xfrm>
              <a:off x="542727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8" y="3617017"/>
                    <a:pt x="60471" y="3578789"/>
                    <a:pt x="60471" y="3540140"/>
                  </a:cubicBezTo>
                  <a:cubicBezTo>
                    <a:pt x="60471" y="3501491"/>
                    <a:pt x="81468"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8" y="2733978"/>
                    <a:pt x="60471" y="2695749"/>
                    <a:pt x="60471" y="2657100"/>
                  </a:cubicBezTo>
                  <a:cubicBezTo>
                    <a:pt x="60471" y="2618451"/>
                    <a:pt x="81468" y="2579803"/>
                    <a:pt x="123041"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8" y="1400596"/>
                    <a:pt x="431696" y="1366569"/>
                    <a:pt x="431696" y="1332541"/>
                  </a:cubicBezTo>
                  <a:cubicBezTo>
                    <a:pt x="431696" y="1298513"/>
                    <a:pt x="412798"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6" y="823386"/>
                    <a:pt x="211649" y="857414"/>
                    <a:pt x="211649" y="891441"/>
                  </a:cubicBezTo>
                  <a:cubicBezTo>
                    <a:pt x="211649" y="925469"/>
                    <a:pt x="230546" y="959917"/>
                    <a:pt x="267500" y="992684"/>
                  </a:cubicBezTo>
                  <a:lnTo>
                    <a:pt x="519882" y="1218695"/>
                  </a:lnTo>
                  <a:cubicBezTo>
                    <a:pt x="561456" y="1256084"/>
                    <a:pt x="582453" y="1294312"/>
                    <a:pt x="582453" y="1332961"/>
                  </a:cubicBezTo>
                  <a:cubicBezTo>
                    <a:pt x="582453" y="1371610"/>
                    <a:pt x="561456" y="1410259"/>
                    <a:pt x="519882"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5" y="2590305"/>
                    <a:pt x="211228" y="2624333"/>
                    <a:pt x="211228" y="2658360"/>
                  </a:cubicBezTo>
                  <a:cubicBezTo>
                    <a:pt x="211228" y="2692388"/>
                    <a:pt x="230125"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5" y="3473345"/>
                    <a:pt x="211228" y="3507372"/>
                    <a:pt x="211228" y="3541400"/>
                  </a:cubicBezTo>
                  <a:cubicBezTo>
                    <a:pt x="211228" y="3575428"/>
                    <a:pt x="230125"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1" y="775495"/>
                  </a:lnTo>
                  <a:cubicBezTo>
                    <a:pt x="84407" y="812043"/>
                    <a:pt x="63410" y="849852"/>
                    <a:pt x="63410" y="887660"/>
                  </a:cubicBezTo>
                  <a:cubicBezTo>
                    <a:pt x="63410" y="925469"/>
                    <a:pt x="83988" y="963278"/>
                    <a:pt x="125141" y="999826"/>
                  </a:cubicBezTo>
                  <a:lnTo>
                    <a:pt x="377524" y="1225837"/>
                  </a:lnTo>
                  <a:cubicBezTo>
                    <a:pt x="415318" y="1259444"/>
                    <a:pt x="434216" y="1294312"/>
                    <a:pt x="434216" y="1329600"/>
                  </a:cubicBezTo>
                  <a:cubicBezTo>
                    <a:pt x="434216" y="1364888"/>
                    <a:pt x="415318" y="1399756"/>
                    <a:pt x="377524"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8" name="Google Shape;298;p8"/>
            <p:cNvSpPr/>
            <p:nvPr/>
          </p:nvSpPr>
          <p:spPr>
            <a:xfrm>
              <a:off x="5913981"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1" y="3654406"/>
                  </a:lnTo>
                  <a:cubicBezTo>
                    <a:pt x="81467" y="3617017"/>
                    <a:pt x="60471" y="3578789"/>
                    <a:pt x="60471" y="3540140"/>
                  </a:cubicBezTo>
                  <a:cubicBezTo>
                    <a:pt x="60471" y="3501491"/>
                    <a:pt x="81467" y="3462842"/>
                    <a:pt x="123041" y="3425874"/>
                  </a:cubicBezTo>
                  <a:lnTo>
                    <a:pt x="375424" y="3199863"/>
                  </a:lnTo>
                  <a:cubicBezTo>
                    <a:pt x="412379" y="3166675"/>
                    <a:pt x="431276" y="3132648"/>
                    <a:pt x="431276" y="3098620"/>
                  </a:cubicBezTo>
                  <a:cubicBezTo>
                    <a:pt x="431276" y="3064592"/>
                    <a:pt x="412379" y="3030144"/>
                    <a:pt x="375424" y="2997377"/>
                  </a:cubicBezTo>
                  <a:lnTo>
                    <a:pt x="123041" y="2771366"/>
                  </a:lnTo>
                  <a:cubicBezTo>
                    <a:pt x="81467" y="2733978"/>
                    <a:pt x="60471" y="2695749"/>
                    <a:pt x="60471" y="2657100"/>
                  </a:cubicBezTo>
                  <a:cubicBezTo>
                    <a:pt x="60471" y="2618451"/>
                    <a:pt x="81467" y="2579803"/>
                    <a:pt x="123041" y="2542834"/>
                  </a:cubicBezTo>
                  <a:lnTo>
                    <a:pt x="375424" y="2316823"/>
                  </a:lnTo>
                  <a:cubicBezTo>
                    <a:pt x="412379" y="2283636"/>
                    <a:pt x="431276" y="2249608"/>
                    <a:pt x="431276" y="2215581"/>
                  </a:cubicBezTo>
                  <a:cubicBezTo>
                    <a:pt x="431276" y="2181553"/>
                    <a:pt x="412379" y="2147105"/>
                    <a:pt x="375424" y="2114338"/>
                  </a:cubicBezTo>
                  <a:lnTo>
                    <a:pt x="123461" y="1888327"/>
                  </a:lnTo>
                  <a:cubicBezTo>
                    <a:pt x="81888" y="1850938"/>
                    <a:pt x="60891" y="1812709"/>
                    <a:pt x="60891" y="1774061"/>
                  </a:cubicBezTo>
                  <a:cubicBezTo>
                    <a:pt x="60891" y="1735412"/>
                    <a:pt x="81888" y="1696763"/>
                    <a:pt x="123461" y="1659795"/>
                  </a:cubicBezTo>
                  <a:lnTo>
                    <a:pt x="375844" y="1433784"/>
                  </a:lnTo>
                  <a:cubicBezTo>
                    <a:pt x="412798" y="1400596"/>
                    <a:pt x="431696" y="1366569"/>
                    <a:pt x="431696" y="1332541"/>
                  </a:cubicBezTo>
                  <a:cubicBezTo>
                    <a:pt x="431696" y="1298513"/>
                    <a:pt x="412798" y="1264066"/>
                    <a:pt x="375844" y="1231298"/>
                  </a:cubicBezTo>
                  <a:lnTo>
                    <a:pt x="123461" y="1005287"/>
                  </a:lnTo>
                  <a:cubicBezTo>
                    <a:pt x="81888" y="967899"/>
                    <a:pt x="60891" y="929670"/>
                    <a:pt x="60891" y="891021"/>
                  </a:cubicBezTo>
                  <a:cubicBezTo>
                    <a:pt x="60891" y="852373"/>
                    <a:pt x="81888" y="813724"/>
                    <a:pt x="123461" y="776755"/>
                  </a:cubicBezTo>
                  <a:lnTo>
                    <a:pt x="375844" y="550744"/>
                  </a:lnTo>
                  <a:cubicBezTo>
                    <a:pt x="412798" y="517557"/>
                    <a:pt x="431696" y="483529"/>
                    <a:pt x="431696" y="449502"/>
                  </a:cubicBezTo>
                  <a:cubicBezTo>
                    <a:pt x="431696" y="415474"/>
                    <a:pt x="412798" y="381026"/>
                    <a:pt x="375844" y="348259"/>
                  </a:cubicBezTo>
                  <a:lnTo>
                    <a:pt x="420" y="12183"/>
                  </a:lnTo>
                  <a:lnTo>
                    <a:pt x="146558" y="1260"/>
                  </a:lnTo>
                  <a:lnTo>
                    <a:pt x="146978" y="1680"/>
                  </a:lnTo>
                  <a:lnTo>
                    <a:pt x="519882" y="335656"/>
                  </a:lnTo>
                  <a:cubicBezTo>
                    <a:pt x="561456" y="373044"/>
                    <a:pt x="582453" y="411273"/>
                    <a:pt x="582453" y="449922"/>
                  </a:cubicBezTo>
                  <a:cubicBezTo>
                    <a:pt x="582453" y="488570"/>
                    <a:pt x="561456" y="527219"/>
                    <a:pt x="519882" y="564187"/>
                  </a:cubicBezTo>
                  <a:lnTo>
                    <a:pt x="267500" y="790199"/>
                  </a:lnTo>
                  <a:cubicBezTo>
                    <a:pt x="230545" y="823386"/>
                    <a:pt x="211648" y="857414"/>
                    <a:pt x="211648" y="891441"/>
                  </a:cubicBezTo>
                  <a:cubicBezTo>
                    <a:pt x="211648" y="925469"/>
                    <a:pt x="230545" y="959917"/>
                    <a:pt x="267500" y="992684"/>
                  </a:cubicBezTo>
                  <a:lnTo>
                    <a:pt x="519463" y="1216175"/>
                  </a:lnTo>
                  <a:cubicBezTo>
                    <a:pt x="561037" y="1253563"/>
                    <a:pt x="582033" y="1291792"/>
                    <a:pt x="582033" y="1330441"/>
                  </a:cubicBezTo>
                  <a:cubicBezTo>
                    <a:pt x="582033" y="1369089"/>
                    <a:pt x="561037" y="1407738"/>
                    <a:pt x="519463" y="1445126"/>
                  </a:cubicBezTo>
                  <a:lnTo>
                    <a:pt x="267080" y="1671137"/>
                  </a:lnTo>
                  <a:cubicBezTo>
                    <a:pt x="230125" y="1704325"/>
                    <a:pt x="211228" y="1738353"/>
                    <a:pt x="211228" y="1772380"/>
                  </a:cubicBezTo>
                  <a:cubicBezTo>
                    <a:pt x="211228" y="1806408"/>
                    <a:pt x="230125" y="1840856"/>
                    <a:pt x="267080" y="1873623"/>
                  </a:cubicBezTo>
                  <a:lnTo>
                    <a:pt x="519043" y="2099634"/>
                  </a:lnTo>
                  <a:cubicBezTo>
                    <a:pt x="560617" y="2137023"/>
                    <a:pt x="581614" y="2175251"/>
                    <a:pt x="581614" y="2213900"/>
                  </a:cubicBezTo>
                  <a:cubicBezTo>
                    <a:pt x="581614" y="2252549"/>
                    <a:pt x="560617" y="2291198"/>
                    <a:pt x="519043" y="2328586"/>
                  </a:cubicBezTo>
                  <a:lnTo>
                    <a:pt x="266660" y="2554597"/>
                  </a:lnTo>
                  <a:cubicBezTo>
                    <a:pt x="229706" y="2587785"/>
                    <a:pt x="210808" y="2621812"/>
                    <a:pt x="210808" y="2655840"/>
                  </a:cubicBezTo>
                  <a:cubicBezTo>
                    <a:pt x="210808" y="2689868"/>
                    <a:pt x="229706" y="2724315"/>
                    <a:pt x="266660" y="2757083"/>
                  </a:cubicBezTo>
                  <a:lnTo>
                    <a:pt x="519043" y="2983094"/>
                  </a:lnTo>
                  <a:cubicBezTo>
                    <a:pt x="560617" y="3020482"/>
                    <a:pt x="581614" y="3058711"/>
                    <a:pt x="581614" y="3097360"/>
                  </a:cubicBezTo>
                  <a:cubicBezTo>
                    <a:pt x="581614" y="3136008"/>
                    <a:pt x="560617" y="3174657"/>
                    <a:pt x="519043" y="3211625"/>
                  </a:cubicBezTo>
                  <a:lnTo>
                    <a:pt x="266660" y="3437636"/>
                  </a:lnTo>
                  <a:cubicBezTo>
                    <a:pt x="229706" y="3470824"/>
                    <a:pt x="210808" y="3504852"/>
                    <a:pt x="210808" y="3538880"/>
                  </a:cubicBezTo>
                  <a:cubicBezTo>
                    <a:pt x="210808" y="3572907"/>
                    <a:pt x="229706" y="3607355"/>
                    <a:pt x="266660" y="3640122"/>
                  </a:cubicBezTo>
                  <a:lnTo>
                    <a:pt x="519043" y="3866134"/>
                  </a:lnTo>
                  <a:cubicBezTo>
                    <a:pt x="560617" y="3903522"/>
                    <a:pt x="581614" y="3941751"/>
                    <a:pt x="581614" y="3980399"/>
                  </a:cubicBezTo>
                  <a:cubicBezTo>
                    <a:pt x="581614" y="4019048"/>
                    <a:pt x="560617" y="4057697"/>
                    <a:pt x="519043" y="4094665"/>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3" y="341957"/>
                  </a:lnTo>
                  <a:cubicBezTo>
                    <a:pt x="415318" y="375565"/>
                    <a:pt x="434215" y="410433"/>
                    <a:pt x="434215" y="445721"/>
                  </a:cubicBezTo>
                  <a:cubicBezTo>
                    <a:pt x="434215" y="481009"/>
                    <a:pt x="415318" y="515877"/>
                    <a:pt x="377523" y="549484"/>
                  </a:cubicBezTo>
                  <a:lnTo>
                    <a:pt x="125141" y="775495"/>
                  </a:lnTo>
                  <a:cubicBezTo>
                    <a:pt x="84407" y="812043"/>
                    <a:pt x="63410" y="849852"/>
                    <a:pt x="63410" y="887660"/>
                  </a:cubicBezTo>
                  <a:cubicBezTo>
                    <a:pt x="63410" y="925469"/>
                    <a:pt x="83988" y="963278"/>
                    <a:pt x="125141" y="999826"/>
                  </a:cubicBezTo>
                  <a:lnTo>
                    <a:pt x="377523" y="1225837"/>
                  </a:lnTo>
                  <a:cubicBezTo>
                    <a:pt x="415318" y="1259444"/>
                    <a:pt x="434215" y="1294312"/>
                    <a:pt x="434215" y="1329600"/>
                  </a:cubicBezTo>
                  <a:cubicBezTo>
                    <a:pt x="434215" y="1364888"/>
                    <a:pt x="415318" y="1399756"/>
                    <a:pt x="377523" y="1433364"/>
                  </a:cubicBezTo>
                  <a:lnTo>
                    <a:pt x="125141" y="1659375"/>
                  </a:lnTo>
                  <a:cubicBezTo>
                    <a:pt x="84407" y="1695923"/>
                    <a:pt x="63410" y="1733732"/>
                    <a:pt x="63410" y="1771540"/>
                  </a:cubicBezTo>
                  <a:cubicBezTo>
                    <a:pt x="63410" y="1809349"/>
                    <a:pt x="83988" y="1847157"/>
                    <a:pt x="125141" y="1883706"/>
                  </a:cubicBezTo>
                  <a:lnTo>
                    <a:pt x="377104" y="2109717"/>
                  </a:lnTo>
                  <a:cubicBezTo>
                    <a:pt x="414898" y="2143324"/>
                    <a:pt x="433795" y="2178192"/>
                    <a:pt x="433795" y="2213480"/>
                  </a:cubicBezTo>
                  <a:cubicBezTo>
                    <a:pt x="433795" y="2248768"/>
                    <a:pt x="414898" y="2283636"/>
                    <a:pt x="377104" y="2317243"/>
                  </a:cubicBezTo>
                  <a:lnTo>
                    <a:pt x="124721" y="2543255"/>
                  </a:lnTo>
                  <a:cubicBezTo>
                    <a:pt x="83988" y="2579803"/>
                    <a:pt x="62991" y="2617611"/>
                    <a:pt x="62991" y="2655420"/>
                  </a:cubicBezTo>
                  <a:cubicBezTo>
                    <a:pt x="62991" y="2693228"/>
                    <a:pt x="83567" y="2731037"/>
                    <a:pt x="124721" y="2767585"/>
                  </a:cubicBezTo>
                  <a:lnTo>
                    <a:pt x="377104" y="2993596"/>
                  </a:lnTo>
                  <a:cubicBezTo>
                    <a:pt x="414898" y="3027204"/>
                    <a:pt x="433795" y="3062072"/>
                    <a:pt x="433795" y="3097360"/>
                  </a:cubicBezTo>
                  <a:cubicBezTo>
                    <a:pt x="433795" y="3132648"/>
                    <a:pt x="414898" y="3167516"/>
                    <a:pt x="377104" y="3201123"/>
                  </a:cubicBezTo>
                  <a:lnTo>
                    <a:pt x="124721" y="3427134"/>
                  </a:lnTo>
                  <a:cubicBezTo>
                    <a:pt x="83988" y="3463682"/>
                    <a:pt x="62991" y="3501491"/>
                    <a:pt x="62991" y="3539299"/>
                  </a:cubicBezTo>
                  <a:cubicBezTo>
                    <a:pt x="62991" y="3577108"/>
                    <a:pt x="83567" y="3614917"/>
                    <a:pt x="124721" y="3651465"/>
                  </a:cubicBezTo>
                  <a:lnTo>
                    <a:pt x="377104" y="3877476"/>
                  </a:lnTo>
                  <a:cubicBezTo>
                    <a:pt x="414898" y="3911083"/>
                    <a:pt x="433795" y="3945952"/>
                    <a:pt x="433795" y="3981239"/>
                  </a:cubicBezTo>
                  <a:cubicBezTo>
                    <a:pt x="433795" y="4016527"/>
                    <a:pt x="414898"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8"/>
            <p:cNvSpPr/>
            <p:nvPr/>
          </p:nvSpPr>
          <p:spPr>
            <a:xfrm>
              <a:off x="6400688"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4" y="2177772"/>
                    <a:pt x="582034" y="2216421"/>
                  </a:cubicBezTo>
                  <a:cubicBezTo>
                    <a:pt x="582034" y="2255069"/>
                    <a:pt x="561037" y="2293718"/>
                    <a:pt x="519463" y="2331107"/>
                  </a:cubicBezTo>
                  <a:lnTo>
                    <a:pt x="267081" y="2557118"/>
                  </a:lnTo>
                  <a:cubicBezTo>
                    <a:pt x="230126" y="2590305"/>
                    <a:pt x="211229" y="2624333"/>
                    <a:pt x="211229" y="2658360"/>
                  </a:cubicBezTo>
                  <a:cubicBezTo>
                    <a:pt x="211229" y="2692388"/>
                    <a:pt x="230126" y="2726836"/>
                    <a:pt x="267081" y="2759603"/>
                  </a:cubicBezTo>
                  <a:lnTo>
                    <a:pt x="519463" y="2985614"/>
                  </a:lnTo>
                  <a:cubicBezTo>
                    <a:pt x="561037" y="3023003"/>
                    <a:pt x="582034" y="3061232"/>
                    <a:pt x="582034" y="3099880"/>
                  </a:cubicBezTo>
                  <a:cubicBezTo>
                    <a:pt x="582034" y="3138529"/>
                    <a:pt x="561037" y="3177178"/>
                    <a:pt x="519463" y="3214146"/>
                  </a:cubicBezTo>
                  <a:lnTo>
                    <a:pt x="267081" y="3440157"/>
                  </a:lnTo>
                  <a:cubicBezTo>
                    <a:pt x="230126" y="3473345"/>
                    <a:pt x="211229" y="3507372"/>
                    <a:pt x="211229" y="3541400"/>
                  </a:cubicBezTo>
                  <a:cubicBezTo>
                    <a:pt x="211229" y="3575428"/>
                    <a:pt x="230126" y="3609875"/>
                    <a:pt x="267081" y="3642643"/>
                  </a:cubicBezTo>
                  <a:lnTo>
                    <a:pt x="519463" y="3868654"/>
                  </a:lnTo>
                  <a:cubicBezTo>
                    <a:pt x="561037" y="3906043"/>
                    <a:pt x="582034" y="3944271"/>
                    <a:pt x="582034" y="3982920"/>
                  </a:cubicBezTo>
                  <a:cubicBezTo>
                    <a:pt x="582034" y="4021569"/>
                    <a:pt x="561037" y="4060217"/>
                    <a:pt x="519463" y="4097186"/>
                  </a:cubicBezTo>
                  <a:lnTo>
                    <a:pt x="146138" y="4429901"/>
                  </a:lnTo>
                  <a:close/>
                  <a:moveTo>
                    <a:pt x="7139" y="4416458"/>
                  </a:moveTo>
                  <a:lnTo>
                    <a:pt x="144878" y="4426960"/>
                  </a:lnTo>
                  <a:lnTo>
                    <a:pt x="516944" y="4093405"/>
                  </a:lnTo>
                  <a:cubicBezTo>
                    <a:pt x="557677" y="4056856"/>
                    <a:pt x="578674" y="4019048"/>
                    <a:pt x="578674" y="3981239"/>
                  </a:cubicBezTo>
                  <a:cubicBezTo>
                    <a:pt x="578674" y="3943431"/>
                    <a:pt x="558097" y="3905622"/>
                    <a:pt x="516944" y="3869074"/>
                  </a:cubicBezTo>
                  <a:lnTo>
                    <a:pt x="264561" y="3643063"/>
                  </a:lnTo>
                  <a:cubicBezTo>
                    <a:pt x="226766" y="3609455"/>
                    <a:pt x="207869" y="3574588"/>
                    <a:pt x="207869" y="3539299"/>
                  </a:cubicBezTo>
                  <a:cubicBezTo>
                    <a:pt x="207869" y="3504011"/>
                    <a:pt x="226766" y="3469144"/>
                    <a:pt x="264561" y="3435536"/>
                  </a:cubicBezTo>
                  <a:lnTo>
                    <a:pt x="516944" y="3209525"/>
                  </a:lnTo>
                  <a:cubicBezTo>
                    <a:pt x="557677" y="3172977"/>
                    <a:pt x="578674" y="3135168"/>
                    <a:pt x="578674" y="3097360"/>
                  </a:cubicBezTo>
                  <a:cubicBezTo>
                    <a:pt x="578674" y="3059551"/>
                    <a:pt x="558097" y="3021743"/>
                    <a:pt x="516944" y="2985194"/>
                  </a:cubicBezTo>
                  <a:lnTo>
                    <a:pt x="264561" y="2759183"/>
                  </a:lnTo>
                  <a:cubicBezTo>
                    <a:pt x="226766" y="2725576"/>
                    <a:pt x="207869" y="2690708"/>
                    <a:pt x="207869" y="2655420"/>
                  </a:cubicBezTo>
                  <a:cubicBezTo>
                    <a:pt x="207869" y="2620132"/>
                    <a:pt x="226766" y="2585264"/>
                    <a:pt x="264561" y="2551657"/>
                  </a:cubicBezTo>
                  <a:lnTo>
                    <a:pt x="516944" y="2325645"/>
                  </a:lnTo>
                  <a:cubicBezTo>
                    <a:pt x="557677" y="2289097"/>
                    <a:pt x="578674" y="2251289"/>
                    <a:pt x="578674" y="2213480"/>
                  </a:cubicBezTo>
                  <a:cubicBezTo>
                    <a:pt x="578674" y="2175672"/>
                    <a:pt x="558097" y="2137863"/>
                    <a:pt x="516944" y="2101315"/>
                  </a:cubicBezTo>
                  <a:lnTo>
                    <a:pt x="264981" y="1875304"/>
                  </a:lnTo>
                  <a:cubicBezTo>
                    <a:pt x="227187" y="1841696"/>
                    <a:pt x="208289" y="1806828"/>
                    <a:pt x="208289" y="1771540"/>
                  </a:cubicBezTo>
                  <a:cubicBezTo>
                    <a:pt x="208289" y="1736252"/>
                    <a:pt x="227187"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7" y="957816"/>
                    <a:pt x="208289" y="922949"/>
                    <a:pt x="208289" y="887660"/>
                  </a:cubicBezTo>
                  <a:cubicBezTo>
                    <a:pt x="208289" y="852373"/>
                    <a:pt x="227187" y="817505"/>
                    <a:pt x="264981" y="783897"/>
                  </a:cubicBezTo>
                  <a:lnTo>
                    <a:pt x="517363" y="557886"/>
                  </a:lnTo>
                  <a:cubicBezTo>
                    <a:pt x="558097" y="521338"/>
                    <a:pt x="579094" y="483529"/>
                    <a:pt x="579094" y="445721"/>
                  </a:cubicBezTo>
                  <a:cubicBezTo>
                    <a:pt x="579094" y="407912"/>
                    <a:pt x="558517" y="370104"/>
                    <a:pt x="517363" y="333555"/>
                  </a:cubicBezTo>
                  <a:lnTo>
                    <a:pt x="145299"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8" y="812043"/>
                    <a:pt x="63411" y="849852"/>
                    <a:pt x="63411" y="887660"/>
                  </a:cubicBezTo>
                  <a:cubicBezTo>
                    <a:pt x="63411"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8" y="1695923"/>
                    <a:pt x="63411" y="1733732"/>
                    <a:pt x="63411" y="1771540"/>
                  </a:cubicBezTo>
                  <a:cubicBezTo>
                    <a:pt x="63411"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5142" y="2543675"/>
                  </a:lnTo>
                  <a:cubicBezTo>
                    <a:pt x="84408" y="2580223"/>
                    <a:pt x="63411" y="2618031"/>
                    <a:pt x="63411" y="2655840"/>
                  </a:cubicBezTo>
                  <a:cubicBezTo>
                    <a:pt x="63411" y="2693649"/>
                    <a:pt x="83988" y="2731457"/>
                    <a:pt x="125142" y="2768005"/>
                  </a:cubicBezTo>
                  <a:lnTo>
                    <a:pt x="377524" y="2994016"/>
                  </a:lnTo>
                  <a:cubicBezTo>
                    <a:pt x="415318" y="3027624"/>
                    <a:pt x="434216" y="3062492"/>
                    <a:pt x="434216" y="3097780"/>
                  </a:cubicBezTo>
                  <a:cubicBezTo>
                    <a:pt x="434216" y="3133068"/>
                    <a:pt x="415318" y="3167936"/>
                    <a:pt x="377524" y="3201543"/>
                  </a:cubicBezTo>
                  <a:lnTo>
                    <a:pt x="125142" y="3427554"/>
                  </a:lnTo>
                  <a:cubicBezTo>
                    <a:pt x="84408" y="3464102"/>
                    <a:pt x="63411" y="3501911"/>
                    <a:pt x="63411" y="3539719"/>
                  </a:cubicBezTo>
                  <a:cubicBezTo>
                    <a:pt x="63411" y="3577528"/>
                    <a:pt x="83988" y="3615337"/>
                    <a:pt x="125142" y="3651885"/>
                  </a:cubicBezTo>
                  <a:lnTo>
                    <a:pt x="377524" y="3877896"/>
                  </a:lnTo>
                  <a:cubicBezTo>
                    <a:pt x="415318" y="3911503"/>
                    <a:pt x="434216" y="3946372"/>
                    <a:pt x="434216" y="3981660"/>
                  </a:cubicBezTo>
                  <a:cubicBezTo>
                    <a:pt x="434216" y="4016947"/>
                    <a:pt x="415318" y="4051815"/>
                    <a:pt x="377524" y="408542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0" name="Google Shape;300;p8"/>
            <p:cNvSpPr/>
            <p:nvPr/>
          </p:nvSpPr>
          <p:spPr>
            <a:xfrm>
              <a:off x="6887396"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7" y="373044"/>
                    <a:pt x="582454" y="411273"/>
                    <a:pt x="582454" y="449922"/>
                  </a:cubicBezTo>
                  <a:cubicBezTo>
                    <a:pt x="582454" y="488570"/>
                    <a:pt x="561457" y="527219"/>
                    <a:pt x="519883" y="564187"/>
                  </a:cubicBezTo>
                  <a:lnTo>
                    <a:pt x="267501" y="790199"/>
                  </a:lnTo>
                  <a:cubicBezTo>
                    <a:pt x="230546" y="823386"/>
                    <a:pt x="211649" y="857414"/>
                    <a:pt x="211649" y="891441"/>
                  </a:cubicBezTo>
                  <a:cubicBezTo>
                    <a:pt x="211649" y="925469"/>
                    <a:pt x="230546" y="959917"/>
                    <a:pt x="267501" y="992684"/>
                  </a:cubicBezTo>
                  <a:lnTo>
                    <a:pt x="519883" y="1218695"/>
                  </a:lnTo>
                  <a:cubicBezTo>
                    <a:pt x="561457" y="1256084"/>
                    <a:pt x="582454" y="1294312"/>
                    <a:pt x="582454" y="1332961"/>
                  </a:cubicBezTo>
                  <a:cubicBezTo>
                    <a:pt x="582454" y="1371610"/>
                    <a:pt x="561457" y="1410259"/>
                    <a:pt x="519883" y="1447647"/>
                  </a:cubicBezTo>
                  <a:lnTo>
                    <a:pt x="267501" y="1673658"/>
                  </a:lnTo>
                  <a:cubicBezTo>
                    <a:pt x="230546" y="1706846"/>
                    <a:pt x="211649" y="1740873"/>
                    <a:pt x="211649" y="1774901"/>
                  </a:cubicBezTo>
                  <a:cubicBezTo>
                    <a:pt x="211649" y="1808929"/>
                    <a:pt x="230546" y="1843376"/>
                    <a:pt x="267501"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2" y="2543255"/>
                  </a:lnTo>
                  <a:cubicBezTo>
                    <a:pt x="83988" y="2579803"/>
                    <a:pt x="62991" y="2617611"/>
                    <a:pt x="62991" y="2655420"/>
                  </a:cubicBezTo>
                  <a:cubicBezTo>
                    <a:pt x="62991" y="2693228"/>
                    <a:pt x="83568" y="2731037"/>
                    <a:pt x="124722" y="2767585"/>
                  </a:cubicBezTo>
                  <a:lnTo>
                    <a:pt x="377104" y="2993596"/>
                  </a:lnTo>
                  <a:cubicBezTo>
                    <a:pt x="414899" y="3027204"/>
                    <a:pt x="433796" y="3062072"/>
                    <a:pt x="433796" y="3097360"/>
                  </a:cubicBezTo>
                  <a:cubicBezTo>
                    <a:pt x="433796" y="3132648"/>
                    <a:pt x="414899" y="3167516"/>
                    <a:pt x="377104" y="3201123"/>
                  </a:cubicBezTo>
                  <a:lnTo>
                    <a:pt x="124722" y="3427134"/>
                  </a:lnTo>
                  <a:cubicBezTo>
                    <a:pt x="83988" y="3463682"/>
                    <a:pt x="62991" y="3501491"/>
                    <a:pt x="62991" y="3539299"/>
                  </a:cubicBezTo>
                  <a:cubicBezTo>
                    <a:pt x="62991" y="3577108"/>
                    <a:pt x="83568" y="3614917"/>
                    <a:pt x="124722"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1" name="Google Shape;301;p8"/>
            <p:cNvSpPr/>
            <p:nvPr/>
          </p:nvSpPr>
          <p:spPr>
            <a:xfrm>
              <a:off x="7374103" y="1190146"/>
              <a:ext cx="582453" cy="4429900"/>
            </a:xfrm>
            <a:custGeom>
              <a:rect b="b" l="l" r="r" t="t"/>
              <a:pathLst>
                <a:path extrusionOk="0" h="4429900" w="582453">
                  <a:moveTo>
                    <a:pt x="146138" y="4429901"/>
                  </a:moveTo>
                  <a:lnTo>
                    <a:pt x="0" y="4418978"/>
                  </a:lnTo>
                  <a:lnTo>
                    <a:pt x="375424" y="4082902"/>
                  </a:lnTo>
                  <a:cubicBezTo>
                    <a:pt x="412379" y="4049715"/>
                    <a:pt x="431276" y="4015687"/>
                    <a:pt x="431276" y="3981660"/>
                  </a:cubicBezTo>
                  <a:cubicBezTo>
                    <a:pt x="431276" y="3947632"/>
                    <a:pt x="412379" y="3913184"/>
                    <a:pt x="375424" y="3880416"/>
                  </a:cubicBezTo>
                  <a:lnTo>
                    <a:pt x="123042" y="3654406"/>
                  </a:lnTo>
                  <a:cubicBezTo>
                    <a:pt x="81468" y="3617017"/>
                    <a:pt x="60471" y="3578789"/>
                    <a:pt x="60471" y="3540140"/>
                  </a:cubicBezTo>
                  <a:cubicBezTo>
                    <a:pt x="60471" y="3501491"/>
                    <a:pt x="81468" y="3462842"/>
                    <a:pt x="123042" y="3425874"/>
                  </a:cubicBezTo>
                  <a:lnTo>
                    <a:pt x="375424" y="3199863"/>
                  </a:lnTo>
                  <a:cubicBezTo>
                    <a:pt x="412379" y="3166675"/>
                    <a:pt x="431276" y="3132648"/>
                    <a:pt x="431276" y="3098620"/>
                  </a:cubicBezTo>
                  <a:cubicBezTo>
                    <a:pt x="431276" y="3064592"/>
                    <a:pt x="412379" y="3030144"/>
                    <a:pt x="375424" y="2997377"/>
                  </a:cubicBezTo>
                  <a:lnTo>
                    <a:pt x="123042" y="2771366"/>
                  </a:lnTo>
                  <a:cubicBezTo>
                    <a:pt x="81468" y="2733978"/>
                    <a:pt x="60471" y="2695749"/>
                    <a:pt x="60471" y="2657100"/>
                  </a:cubicBezTo>
                  <a:cubicBezTo>
                    <a:pt x="60471" y="2618451"/>
                    <a:pt x="81468" y="2579803"/>
                    <a:pt x="123042" y="2542834"/>
                  </a:cubicBezTo>
                  <a:lnTo>
                    <a:pt x="375424" y="2316823"/>
                  </a:lnTo>
                  <a:cubicBezTo>
                    <a:pt x="412379" y="2283636"/>
                    <a:pt x="431276" y="2249608"/>
                    <a:pt x="431276" y="2215581"/>
                  </a:cubicBezTo>
                  <a:cubicBezTo>
                    <a:pt x="431276" y="2181553"/>
                    <a:pt x="412379" y="2147105"/>
                    <a:pt x="375424" y="2114338"/>
                  </a:cubicBezTo>
                  <a:lnTo>
                    <a:pt x="123462" y="1888327"/>
                  </a:lnTo>
                  <a:cubicBezTo>
                    <a:pt x="81888" y="1850938"/>
                    <a:pt x="60891" y="1812709"/>
                    <a:pt x="60891" y="1774061"/>
                  </a:cubicBezTo>
                  <a:cubicBezTo>
                    <a:pt x="60891" y="1735412"/>
                    <a:pt x="81888" y="1696763"/>
                    <a:pt x="123462" y="1659795"/>
                  </a:cubicBezTo>
                  <a:lnTo>
                    <a:pt x="375844" y="1433784"/>
                  </a:lnTo>
                  <a:cubicBezTo>
                    <a:pt x="412799" y="1400596"/>
                    <a:pt x="431696" y="1366569"/>
                    <a:pt x="431696" y="1332541"/>
                  </a:cubicBezTo>
                  <a:cubicBezTo>
                    <a:pt x="431696" y="1298513"/>
                    <a:pt x="412799" y="1264066"/>
                    <a:pt x="375844" y="1231298"/>
                  </a:cubicBezTo>
                  <a:lnTo>
                    <a:pt x="123462" y="1005287"/>
                  </a:lnTo>
                  <a:cubicBezTo>
                    <a:pt x="81888" y="967899"/>
                    <a:pt x="60891" y="929670"/>
                    <a:pt x="60891" y="891021"/>
                  </a:cubicBezTo>
                  <a:cubicBezTo>
                    <a:pt x="60891" y="852373"/>
                    <a:pt x="81888" y="813724"/>
                    <a:pt x="123462" y="776755"/>
                  </a:cubicBezTo>
                  <a:lnTo>
                    <a:pt x="375844" y="550744"/>
                  </a:lnTo>
                  <a:cubicBezTo>
                    <a:pt x="412799" y="517557"/>
                    <a:pt x="431696" y="483529"/>
                    <a:pt x="431696" y="449502"/>
                  </a:cubicBezTo>
                  <a:cubicBezTo>
                    <a:pt x="431696" y="415474"/>
                    <a:pt x="412799" y="381026"/>
                    <a:pt x="375844" y="348259"/>
                  </a:cubicBezTo>
                  <a:lnTo>
                    <a:pt x="420" y="12183"/>
                  </a:lnTo>
                  <a:lnTo>
                    <a:pt x="146558" y="1260"/>
                  </a:lnTo>
                  <a:lnTo>
                    <a:pt x="146978" y="1680"/>
                  </a:lnTo>
                  <a:lnTo>
                    <a:pt x="519883" y="335656"/>
                  </a:lnTo>
                  <a:cubicBezTo>
                    <a:pt x="561456" y="373044"/>
                    <a:pt x="582453" y="411273"/>
                    <a:pt x="582453" y="449922"/>
                  </a:cubicBezTo>
                  <a:cubicBezTo>
                    <a:pt x="582453" y="488570"/>
                    <a:pt x="561456" y="527219"/>
                    <a:pt x="519883" y="564187"/>
                  </a:cubicBezTo>
                  <a:lnTo>
                    <a:pt x="267500" y="790199"/>
                  </a:lnTo>
                  <a:cubicBezTo>
                    <a:pt x="230546" y="823386"/>
                    <a:pt x="211649" y="857414"/>
                    <a:pt x="211649" y="891441"/>
                  </a:cubicBezTo>
                  <a:cubicBezTo>
                    <a:pt x="211649" y="925469"/>
                    <a:pt x="230546" y="959917"/>
                    <a:pt x="267500" y="992684"/>
                  </a:cubicBezTo>
                  <a:lnTo>
                    <a:pt x="519883" y="1218695"/>
                  </a:lnTo>
                  <a:cubicBezTo>
                    <a:pt x="561456" y="1256084"/>
                    <a:pt x="582453" y="1294312"/>
                    <a:pt x="582453" y="1332961"/>
                  </a:cubicBezTo>
                  <a:cubicBezTo>
                    <a:pt x="582453" y="1371610"/>
                    <a:pt x="561456" y="1410259"/>
                    <a:pt x="519883" y="1447647"/>
                  </a:cubicBezTo>
                  <a:lnTo>
                    <a:pt x="267500" y="1673658"/>
                  </a:lnTo>
                  <a:cubicBezTo>
                    <a:pt x="230546" y="1706846"/>
                    <a:pt x="211649" y="1740873"/>
                    <a:pt x="211649" y="1774901"/>
                  </a:cubicBezTo>
                  <a:cubicBezTo>
                    <a:pt x="211649" y="1808929"/>
                    <a:pt x="230546" y="1843376"/>
                    <a:pt x="267500" y="1876144"/>
                  </a:cubicBezTo>
                  <a:lnTo>
                    <a:pt x="519463" y="2102155"/>
                  </a:lnTo>
                  <a:cubicBezTo>
                    <a:pt x="561037" y="2139543"/>
                    <a:pt x="582033" y="2177772"/>
                    <a:pt x="582033" y="2216421"/>
                  </a:cubicBezTo>
                  <a:cubicBezTo>
                    <a:pt x="582033" y="2255069"/>
                    <a:pt x="561037" y="2293718"/>
                    <a:pt x="519463" y="2331107"/>
                  </a:cubicBezTo>
                  <a:lnTo>
                    <a:pt x="267080" y="2557118"/>
                  </a:lnTo>
                  <a:cubicBezTo>
                    <a:pt x="230126" y="2590305"/>
                    <a:pt x="211229" y="2624333"/>
                    <a:pt x="211229" y="2658360"/>
                  </a:cubicBezTo>
                  <a:cubicBezTo>
                    <a:pt x="211229" y="2692388"/>
                    <a:pt x="230126" y="2726836"/>
                    <a:pt x="267080" y="2759603"/>
                  </a:cubicBezTo>
                  <a:lnTo>
                    <a:pt x="519463" y="2985614"/>
                  </a:lnTo>
                  <a:cubicBezTo>
                    <a:pt x="561037" y="3023003"/>
                    <a:pt x="582033" y="3061232"/>
                    <a:pt x="582033" y="3099880"/>
                  </a:cubicBezTo>
                  <a:cubicBezTo>
                    <a:pt x="582033" y="3138529"/>
                    <a:pt x="561037" y="3177178"/>
                    <a:pt x="519463" y="3214146"/>
                  </a:cubicBezTo>
                  <a:lnTo>
                    <a:pt x="267080" y="3440157"/>
                  </a:lnTo>
                  <a:cubicBezTo>
                    <a:pt x="230126" y="3473345"/>
                    <a:pt x="211229" y="3507372"/>
                    <a:pt x="211229" y="3541400"/>
                  </a:cubicBezTo>
                  <a:cubicBezTo>
                    <a:pt x="211229" y="3575428"/>
                    <a:pt x="230126" y="3609875"/>
                    <a:pt x="267080" y="3642643"/>
                  </a:cubicBezTo>
                  <a:lnTo>
                    <a:pt x="519463" y="3868654"/>
                  </a:lnTo>
                  <a:cubicBezTo>
                    <a:pt x="561037" y="3906043"/>
                    <a:pt x="582033" y="3944271"/>
                    <a:pt x="582033" y="3982920"/>
                  </a:cubicBezTo>
                  <a:cubicBezTo>
                    <a:pt x="582033" y="4021569"/>
                    <a:pt x="561037" y="4060217"/>
                    <a:pt x="519463" y="4097186"/>
                  </a:cubicBezTo>
                  <a:lnTo>
                    <a:pt x="146138" y="4429901"/>
                  </a:lnTo>
                  <a:close/>
                  <a:moveTo>
                    <a:pt x="7139" y="4416458"/>
                  </a:moveTo>
                  <a:lnTo>
                    <a:pt x="144878" y="4426960"/>
                  </a:lnTo>
                  <a:lnTo>
                    <a:pt x="516943" y="4093405"/>
                  </a:lnTo>
                  <a:cubicBezTo>
                    <a:pt x="557677" y="4056856"/>
                    <a:pt x="578674" y="4019048"/>
                    <a:pt x="578674" y="3981239"/>
                  </a:cubicBezTo>
                  <a:cubicBezTo>
                    <a:pt x="578674" y="3943431"/>
                    <a:pt x="558097" y="3905622"/>
                    <a:pt x="516943" y="3869074"/>
                  </a:cubicBezTo>
                  <a:lnTo>
                    <a:pt x="264561" y="3643063"/>
                  </a:lnTo>
                  <a:cubicBezTo>
                    <a:pt x="226766" y="3609455"/>
                    <a:pt x="207869" y="3574588"/>
                    <a:pt x="207869" y="3539299"/>
                  </a:cubicBezTo>
                  <a:cubicBezTo>
                    <a:pt x="207869" y="3504011"/>
                    <a:pt x="226766" y="3469144"/>
                    <a:pt x="264561" y="3435536"/>
                  </a:cubicBezTo>
                  <a:lnTo>
                    <a:pt x="516943" y="3209525"/>
                  </a:lnTo>
                  <a:cubicBezTo>
                    <a:pt x="557677" y="3172977"/>
                    <a:pt x="578674" y="3135168"/>
                    <a:pt x="578674" y="3097360"/>
                  </a:cubicBezTo>
                  <a:cubicBezTo>
                    <a:pt x="578674" y="3059551"/>
                    <a:pt x="558097" y="3021743"/>
                    <a:pt x="516943" y="2985194"/>
                  </a:cubicBezTo>
                  <a:lnTo>
                    <a:pt x="264561" y="2759183"/>
                  </a:lnTo>
                  <a:cubicBezTo>
                    <a:pt x="226766" y="2725576"/>
                    <a:pt x="207869" y="2690708"/>
                    <a:pt x="207869" y="2655420"/>
                  </a:cubicBezTo>
                  <a:cubicBezTo>
                    <a:pt x="207869" y="2620132"/>
                    <a:pt x="226766" y="2585264"/>
                    <a:pt x="264561" y="2551657"/>
                  </a:cubicBezTo>
                  <a:lnTo>
                    <a:pt x="516943" y="2325645"/>
                  </a:lnTo>
                  <a:cubicBezTo>
                    <a:pt x="557677" y="2289097"/>
                    <a:pt x="578674" y="2251289"/>
                    <a:pt x="578674" y="2213480"/>
                  </a:cubicBezTo>
                  <a:cubicBezTo>
                    <a:pt x="578674" y="2175672"/>
                    <a:pt x="558097" y="2137863"/>
                    <a:pt x="516943" y="2101315"/>
                  </a:cubicBezTo>
                  <a:lnTo>
                    <a:pt x="264981" y="1875304"/>
                  </a:lnTo>
                  <a:cubicBezTo>
                    <a:pt x="227186" y="1841696"/>
                    <a:pt x="208289" y="1806828"/>
                    <a:pt x="208289" y="1771540"/>
                  </a:cubicBezTo>
                  <a:cubicBezTo>
                    <a:pt x="208289" y="1736252"/>
                    <a:pt x="227186" y="1701384"/>
                    <a:pt x="264981" y="1667777"/>
                  </a:cubicBezTo>
                  <a:lnTo>
                    <a:pt x="517363" y="1441766"/>
                  </a:lnTo>
                  <a:cubicBezTo>
                    <a:pt x="558097" y="1405217"/>
                    <a:pt x="579094" y="1367409"/>
                    <a:pt x="579094" y="1329600"/>
                  </a:cubicBezTo>
                  <a:cubicBezTo>
                    <a:pt x="579094" y="1291792"/>
                    <a:pt x="558517" y="1253983"/>
                    <a:pt x="517363" y="1217435"/>
                  </a:cubicBezTo>
                  <a:lnTo>
                    <a:pt x="264981" y="991424"/>
                  </a:lnTo>
                  <a:cubicBezTo>
                    <a:pt x="227186" y="957816"/>
                    <a:pt x="208289" y="922949"/>
                    <a:pt x="208289" y="887660"/>
                  </a:cubicBezTo>
                  <a:cubicBezTo>
                    <a:pt x="208289" y="852373"/>
                    <a:pt x="227186" y="817505"/>
                    <a:pt x="264981" y="783897"/>
                  </a:cubicBezTo>
                  <a:lnTo>
                    <a:pt x="517363" y="557886"/>
                  </a:lnTo>
                  <a:cubicBezTo>
                    <a:pt x="558097" y="521338"/>
                    <a:pt x="579094" y="483529"/>
                    <a:pt x="579094" y="445721"/>
                  </a:cubicBezTo>
                  <a:cubicBezTo>
                    <a:pt x="579094" y="407912"/>
                    <a:pt x="558517" y="370104"/>
                    <a:pt x="517363" y="333555"/>
                  </a:cubicBezTo>
                  <a:lnTo>
                    <a:pt x="145298" y="0"/>
                  </a:lnTo>
                  <a:lnTo>
                    <a:pt x="7559" y="10502"/>
                  </a:lnTo>
                  <a:lnTo>
                    <a:pt x="377524" y="341957"/>
                  </a:lnTo>
                  <a:cubicBezTo>
                    <a:pt x="415318" y="375565"/>
                    <a:pt x="434216" y="410433"/>
                    <a:pt x="434216" y="445721"/>
                  </a:cubicBezTo>
                  <a:cubicBezTo>
                    <a:pt x="434216" y="481009"/>
                    <a:pt x="415318" y="515877"/>
                    <a:pt x="377524" y="549484"/>
                  </a:cubicBezTo>
                  <a:lnTo>
                    <a:pt x="125142" y="775495"/>
                  </a:lnTo>
                  <a:cubicBezTo>
                    <a:pt x="84407" y="812043"/>
                    <a:pt x="63410" y="849852"/>
                    <a:pt x="63410" y="887660"/>
                  </a:cubicBezTo>
                  <a:cubicBezTo>
                    <a:pt x="63410" y="925469"/>
                    <a:pt x="83988" y="963278"/>
                    <a:pt x="125142" y="999826"/>
                  </a:cubicBezTo>
                  <a:lnTo>
                    <a:pt x="377524" y="1225837"/>
                  </a:lnTo>
                  <a:cubicBezTo>
                    <a:pt x="415318" y="1259444"/>
                    <a:pt x="434216" y="1294312"/>
                    <a:pt x="434216" y="1329600"/>
                  </a:cubicBezTo>
                  <a:cubicBezTo>
                    <a:pt x="434216" y="1364888"/>
                    <a:pt x="415318" y="1399756"/>
                    <a:pt x="377524" y="1433364"/>
                  </a:cubicBezTo>
                  <a:lnTo>
                    <a:pt x="125142" y="1659375"/>
                  </a:lnTo>
                  <a:cubicBezTo>
                    <a:pt x="84407" y="1695923"/>
                    <a:pt x="63410" y="1733732"/>
                    <a:pt x="63410" y="1771540"/>
                  </a:cubicBezTo>
                  <a:cubicBezTo>
                    <a:pt x="63410" y="1809349"/>
                    <a:pt x="83988" y="1847157"/>
                    <a:pt x="125142" y="1883706"/>
                  </a:cubicBezTo>
                  <a:lnTo>
                    <a:pt x="377104" y="2109717"/>
                  </a:lnTo>
                  <a:cubicBezTo>
                    <a:pt x="414899" y="2143324"/>
                    <a:pt x="433796" y="2178192"/>
                    <a:pt x="433796" y="2213480"/>
                  </a:cubicBezTo>
                  <a:cubicBezTo>
                    <a:pt x="433796" y="2248768"/>
                    <a:pt x="414899" y="2283636"/>
                    <a:pt x="377104" y="2317243"/>
                  </a:cubicBezTo>
                  <a:lnTo>
                    <a:pt x="124721" y="2543255"/>
                  </a:lnTo>
                  <a:cubicBezTo>
                    <a:pt x="83988" y="2579803"/>
                    <a:pt x="62991" y="2617611"/>
                    <a:pt x="62991" y="2655420"/>
                  </a:cubicBezTo>
                  <a:cubicBezTo>
                    <a:pt x="62991" y="2693228"/>
                    <a:pt x="83568" y="2731037"/>
                    <a:pt x="124721" y="2767585"/>
                  </a:cubicBezTo>
                  <a:lnTo>
                    <a:pt x="377104" y="2993596"/>
                  </a:lnTo>
                  <a:cubicBezTo>
                    <a:pt x="414899" y="3027204"/>
                    <a:pt x="433796" y="3062072"/>
                    <a:pt x="433796" y="3097360"/>
                  </a:cubicBezTo>
                  <a:cubicBezTo>
                    <a:pt x="433796" y="3132648"/>
                    <a:pt x="414899" y="3167516"/>
                    <a:pt x="377104" y="3201123"/>
                  </a:cubicBezTo>
                  <a:lnTo>
                    <a:pt x="124721" y="3427134"/>
                  </a:lnTo>
                  <a:cubicBezTo>
                    <a:pt x="83988" y="3463682"/>
                    <a:pt x="62991" y="3501491"/>
                    <a:pt x="62991" y="3539299"/>
                  </a:cubicBezTo>
                  <a:cubicBezTo>
                    <a:pt x="62991" y="3577108"/>
                    <a:pt x="83568" y="3614917"/>
                    <a:pt x="124721" y="3651465"/>
                  </a:cubicBezTo>
                  <a:lnTo>
                    <a:pt x="377104" y="3877476"/>
                  </a:lnTo>
                  <a:cubicBezTo>
                    <a:pt x="414899" y="3911083"/>
                    <a:pt x="433796" y="3945952"/>
                    <a:pt x="433796" y="3981239"/>
                  </a:cubicBezTo>
                  <a:cubicBezTo>
                    <a:pt x="433796" y="4016527"/>
                    <a:pt x="414899" y="4051395"/>
                    <a:pt x="377104" y="4085003"/>
                  </a:cubicBezTo>
                  <a:lnTo>
                    <a:pt x="7139" y="4416458"/>
                  </a:lnTo>
                  <a:close/>
                </a:path>
              </a:pathLst>
            </a:custGeom>
            <a:noFill/>
            <a:ln cap="flat" cmpd="sng" w="9525">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02" name="Google Shape;302;p8"/>
          <p:cNvSpPr txBox="1"/>
          <p:nvPr>
            <p:ph type="title"/>
          </p:nvPr>
        </p:nvSpPr>
        <p:spPr>
          <a:xfrm>
            <a:off x="1689600" y="1593750"/>
            <a:ext cx="5764800" cy="19560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3" name="Shape 303"/>
        <p:cNvGrpSpPr/>
        <p:nvPr/>
      </p:nvGrpSpPr>
      <p:grpSpPr>
        <a:xfrm>
          <a:off x="0" y="0"/>
          <a:ext cx="0" cy="0"/>
          <a:chOff x="0" y="0"/>
          <a:chExt cx="0" cy="0"/>
        </a:xfrm>
      </p:grpSpPr>
      <p:grpSp>
        <p:nvGrpSpPr>
          <p:cNvPr id="304" name="Google Shape;304;p9"/>
          <p:cNvGrpSpPr/>
          <p:nvPr/>
        </p:nvGrpSpPr>
        <p:grpSpPr>
          <a:xfrm>
            <a:off x="305531" y="309374"/>
            <a:ext cx="8532938" cy="4524752"/>
            <a:chOff x="1665664" y="1061708"/>
            <a:chExt cx="7622778" cy="4029524"/>
          </a:xfrm>
        </p:grpSpPr>
        <p:grpSp>
          <p:nvGrpSpPr>
            <p:cNvPr id="305" name="Google Shape;305;p9"/>
            <p:cNvGrpSpPr/>
            <p:nvPr/>
          </p:nvGrpSpPr>
          <p:grpSpPr>
            <a:xfrm>
              <a:off x="1665664" y="1061708"/>
              <a:ext cx="3977542" cy="4029523"/>
              <a:chOff x="1665664" y="1061708"/>
              <a:chExt cx="3977542" cy="4029523"/>
            </a:xfrm>
          </p:grpSpPr>
          <p:sp>
            <p:nvSpPr>
              <p:cNvPr id="306" name="Google Shape;306;p9"/>
              <p:cNvSpPr/>
              <p:nvPr/>
            </p:nvSpPr>
            <p:spPr>
              <a:xfrm>
                <a:off x="1665664" y="1063955"/>
                <a:ext cx="3977542" cy="4027276"/>
              </a:xfrm>
              <a:custGeom>
                <a:rect b="b" l="l" r="r" t="t"/>
                <a:pathLst>
                  <a:path extrusionOk="0" h="4027276" w="3977542">
                    <a:moveTo>
                      <a:pt x="3977543" y="4027276"/>
                    </a:moveTo>
                    <a:lnTo>
                      <a:pt x="0" y="4027276"/>
                    </a:lnTo>
                    <a:lnTo>
                      <a:pt x="0" y="0"/>
                    </a:lnTo>
                    <a:lnTo>
                      <a:pt x="3977543" y="0"/>
                    </a:lnTo>
                    <a:lnTo>
                      <a:pt x="3977543" y="4027276"/>
                    </a:lnTo>
                    <a:close/>
                    <a:moveTo>
                      <a:pt x="3379" y="4023905"/>
                    </a:moveTo>
                    <a:lnTo>
                      <a:pt x="3975290" y="4023905"/>
                    </a:lnTo>
                    <a:lnTo>
                      <a:pt x="3975290" y="3371"/>
                    </a:lnTo>
                    <a:lnTo>
                      <a:pt x="3379" y="3371"/>
                    </a:lnTo>
                    <a:lnTo>
                      <a:pt x="3379"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307" name="Google Shape;307;p9"/>
              <p:cNvGrpSpPr/>
              <p:nvPr/>
            </p:nvGrpSpPr>
            <p:grpSpPr>
              <a:xfrm>
                <a:off x="1667917" y="1401060"/>
                <a:ext cx="3974163" cy="3346325"/>
                <a:chOff x="1667917" y="1401060"/>
                <a:chExt cx="3974163" cy="3346325"/>
              </a:xfrm>
            </p:grpSpPr>
            <p:sp>
              <p:nvSpPr>
                <p:cNvPr id="308" name="Google Shape;308;p9"/>
                <p:cNvSpPr/>
                <p:nvPr/>
              </p:nvSpPr>
              <p:spPr>
                <a:xfrm>
                  <a:off x="1667917" y="140106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09" name="Google Shape;309;p9"/>
                <p:cNvSpPr/>
                <p:nvPr/>
              </p:nvSpPr>
              <p:spPr>
                <a:xfrm>
                  <a:off x="1667917" y="1735917"/>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0" name="Google Shape;310;p9"/>
                <p:cNvSpPr/>
                <p:nvPr/>
              </p:nvSpPr>
              <p:spPr>
                <a:xfrm>
                  <a:off x="1667917" y="2069651"/>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1" name="Google Shape;311;p9"/>
                <p:cNvSpPr/>
                <p:nvPr/>
              </p:nvSpPr>
              <p:spPr>
                <a:xfrm>
                  <a:off x="1667917" y="2404508"/>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2" name="Google Shape;312;p9"/>
                <p:cNvSpPr/>
                <p:nvPr/>
              </p:nvSpPr>
              <p:spPr>
                <a:xfrm>
                  <a:off x="1667917" y="273824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3" name="Google Shape;313;p9"/>
                <p:cNvSpPr/>
                <p:nvPr/>
              </p:nvSpPr>
              <p:spPr>
                <a:xfrm>
                  <a:off x="1667917" y="3073099"/>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4" name="Google Shape;314;p9"/>
                <p:cNvSpPr/>
                <p:nvPr/>
              </p:nvSpPr>
              <p:spPr>
                <a:xfrm>
                  <a:off x="1667917" y="3406832"/>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5" name="Google Shape;315;p9"/>
                <p:cNvSpPr/>
                <p:nvPr/>
              </p:nvSpPr>
              <p:spPr>
                <a:xfrm>
                  <a:off x="1667917" y="374169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6" name="Google Shape;316;p9"/>
                <p:cNvSpPr/>
                <p:nvPr/>
              </p:nvSpPr>
              <p:spPr>
                <a:xfrm>
                  <a:off x="1667917" y="4075423"/>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7" name="Google Shape;317;p9"/>
                <p:cNvSpPr/>
                <p:nvPr/>
              </p:nvSpPr>
              <p:spPr>
                <a:xfrm>
                  <a:off x="1667917" y="4410280"/>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18" name="Google Shape;318;p9"/>
                <p:cNvSpPr/>
                <p:nvPr/>
              </p:nvSpPr>
              <p:spPr>
                <a:xfrm>
                  <a:off x="1667917" y="4744014"/>
                  <a:ext cx="3974163" cy="3371"/>
                </a:xfrm>
                <a:custGeom>
                  <a:rect b="b" l="l" r="r" t="t"/>
                  <a:pathLst>
                    <a:path extrusionOk="0" h="3371" w="3974163">
                      <a:moveTo>
                        <a:pt x="0" y="0"/>
                      </a:moveTo>
                      <a:lnTo>
                        <a:pt x="3974163" y="0"/>
                      </a:lnTo>
                      <a:lnTo>
                        <a:pt x="3974163"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19" name="Google Shape;319;p9"/>
              <p:cNvGrpSpPr/>
              <p:nvPr/>
            </p:nvGrpSpPr>
            <p:grpSpPr>
              <a:xfrm>
                <a:off x="2002476" y="1061708"/>
                <a:ext cx="3305044" cy="4023905"/>
                <a:chOff x="2002476" y="1061708"/>
                <a:chExt cx="3305044" cy="4023905"/>
              </a:xfrm>
            </p:grpSpPr>
            <p:sp>
              <p:nvSpPr>
                <p:cNvPr id="320" name="Google Shape;320;p9"/>
                <p:cNvSpPr/>
                <p:nvPr/>
              </p:nvSpPr>
              <p:spPr>
                <a:xfrm>
                  <a:off x="200247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1" name="Google Shape;321;p9"/>
                <p:cNvSpPr/>
                <p:nvPr/>
              </p:nvSpPr>
              <p:spPr>
                <a:xfrm>
                  <a:off x="233253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2" name="Google Shape;322;p9"/>
                <p:cNvSpPr/>
                <p:nvPr/>
              </p:nvSpPr>
              <p:spPr>
                <a:xfrm>
                  <a:off x="266258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3" name="Google Shape;323;p9"/>
                <p:cNvSpPr/>
                <p:nvPr/>
              </p:nvSpPr>
              <p:spPr>
                <a:xfrm>
                  <a:off x="299263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4" name="Google Shape;324;p9"/>
                <p:cNvSpPr/>
                <p:nvPr/>
              </p:nvSpPr>
              <p:spPr>
                <a:xfrm>
                  <a:off x="332269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5" name="Google Shape;325;p9"/>
                <p:cNvSpPr/>
                <p:nvPr/>
              </p:nvSpPr>
              <p:spPr>
                <a:xfrm>
                  <a:off x="365387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6" name="Google Shape;326;p9"/>
                <p:cNvSpPr/>
                <p:nvPr/>
              </p:nvSpPr>
              <p:spPr>
                <a:xfrm>
                  <a:off x="398392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7" name="Google Shape;327;p9"/>
                <p:cNvSpPr/>
                <p:nvPr/>
              </p:nvSpPr>
              <p:spPr>
                <a:xfrm>
                  <a:off x="4313979"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8" name="Google Shape;328;p9"/>
                <p:cNvSpPr/>
                <p:nvPr/>
              </p:nvSpPr>
              <p:spPr>
                <a:xfrm>
                  <a:off x="464403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29" name="Google Shape;329;p9"/>
                <p:cNvSpPr/>
                <p:nvPr/>
              </p:nvSpPr>
              <p:spPr>
                <a:xfrm>
                  <a:off x="497408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0" name="Google Shape;330;p9"/>
                <p:cNvSpPr/>
                <p:nvPr/>
              </p:nvSpPr>
              <p:spPr>
                <a:xfrm>
                  <a:off x="530414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nvGrpSpPr>
            <p:cNvPr id="331" name="Google Shape;331;p9"/>
            <p:cNvGrpSpPr/>
            <p:nvPr/>
          </p:nvGrpSpPr>
          <p:grpSpPr>
            <a:xfrm>
              <a:off x="5648839" y="1061708"/>
              <a:ext cx="3639603" cy="4029524"/>
              <a:chOff x="5648839" y="1061708"/>
              <a:chExt cx="3639603" cy="4029524"/>
            </a:xfrm>
          </p:grpSpPr>
          <p:sp>
            <p:nvSpPr>
              <p:cNvPr id="332" name="Google Shape;332;p9"/>
              <p:cNvSpPr/>
              <p:nvPr/>
            </p:nvSpPr>
            <p:spPr>
              <a:xfrm>
                <a:off x="5648839" y="508786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3" name="Google Shape;333;p9"/>
              <p:cNvSpPr/>
              <p:nvPr/>
            </p:nvSpPr>
            <p:spPr>
              <a:xfrm>
                <a:off x="5648839" y="1063955"/>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334" name="Google Shape;334;p9"/>
              <p:cNvGrpSpPr/>
              <p:nvPr/>
            </p:nvGrpSpPr>
            <p:grpSpPr>
              <a:xfrm>
                <a:off x="5648839" y="1401060"/>
                <a:ext cx="3637350" cy="3346325"/>
                <a:chOff x="5648839" y="1401060"/>
                <a:chExt cx="3637350" cy="3346325"/>
              </a:xfrm>
            </p:grpSpPr>
            <p:sp>
              <p:nvSpPr>
                <p:cNvPr id="335" name="Google Shape;335;p9"/>
                <p:cNvSpPr/>
                <p:nvPr/>
              </p:nvSpPr>
              <p:spPr>
                <a:xfrm>
                  <a:off x="5648839" y="140106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6" name="Google Shape;336;p9"/>
                <p:cNvSpPr/>
                <p:nvPr/>
              </p:nvSpPr>
              <p:spPr>
                <a:xfrm>
                  <a:off x="5648839" y="1735917"/>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7" name="Google Shape;337;p9"/>
                <p:cNvSpPr/>
                <p:nvPr/>
              </p:nvSpPr>
              <p:spPr>
                <a:xfrm>
                  <a:off x="5648839" y="2069651"/>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8" name="Google Shape;338;p9"/>
                <p:cNvSpPr/>
                <p:nvPr/>
              </p:nvSpPr>
              <p:spPr>
                <a:xfrm>
                  <a:off x="5648839" y="2404508"/>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39" name="Google Shape;339;p9"/>
                <p:cNvSpPr/>
                <p:nvPr/>
              </p:nvSpPr>
              <p:spPr>
                <a:xfrm>
                  <a:off x="5648839" y="273824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0" name="Google Shape;340;p9"/>
                <p:cNvSpPr/>
                <p:nvPr/>
              </p:nvSpPr>
              <p:spPr>
                <a:xfrm>
                  <a:off x="5648839" y="3073099"/>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1" name="Google Shape;341;p9"/>
                <p:cNvSpPr/>
                <p:nvPr/>
              </p:nvSpPr>
              <p:spPr>
                <a:xfrm>
                  <a:off x="5648839" y="3406832"/>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2" name="Google Shape;342;p9"/>
                <p:cNvSpPr/>
                <p:nvPr/>
              </p:nvSpPr>
              <p:spPr>
                <a:xfrm>
                  <a:off x="5648839" y="374169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3" name="Google Shape;343;p9"/>
                <p:cNvSpPr/>
                <p:nvPr/>
              </p:nvSpPr>
              <p:spPr>
                <a:xfrm>
                  <a:off x="5648839" y="4075423"/>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4" name="Google Shape;344;p9"/>
                <p:cNvSpPr/>
                <p:nvPr/>
              </p:nvSpPr>
              <p:spPr>
                <a:xfrm>
                  <a:off x="5648839" y="4410280"/>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5" name="Google Shape;345;p9"/>
                <p:cNvSpPr/>
                <p:nvPr/>
              </p:nvSpPr>
              <p:spPr>
                <a:xfrm>
                  <a:off x="5648839" y="4744014"/>
                  <a:ext cx="3637350" cy="3371"/>
                </a:xfrm>
                <a:custGeom>
                  <a:rect b="b" l="l" r="r" t="t"/>
                  <a:pathLst>
                    <a:path extrusionOk="0" h="3371" w="3637350">
                      <a:moveTo>
                        <a:pt x="0" y="0"/>
                      </a:moveTo>
                      <a:lnTo>
                        <a:pt x="3637351" y="0"/>
                      </a:lnTo>
                      <a:lnTo>
                        <a:pt x="3637351" y="3371"/>
                      </a:lnTo>
                      <a:lnTo>
                        <a:pt x="0" y="3371"/>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nvGrpSpPr>
              <p:cNvPr id="346" name="Google Shape;346;p9"/>
              <p:cNvGrpSpPr/>
              <p:nvPr/>
            </p:nvGrpSpPr>
            <p:grpSpPr>
              <a:xfrm>
                <a:off x="5983398" y="1061708"/>
                <a:ext cx="3305044" cy="4023905"/>
                <a:chOff x="5983398" y="1061708"/>
                <a:chExt cx="3305044" cy="4023905"/>
              </a:xfrm>
            </p:grpSpPr>
            <p:sp>
              <p:nvSpPr>
                <p:cNvPr id="347" name="Google Shape;347;p9"/>
                <p:cNvSpPr/>
                <p:nvPr/>
              </p:nvSpPr>
              <p:spPr>
                <a:xfrm>
                  <a:off x="5983398"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8" name="Google Shape;348;p9"/>
                <p:cNvSpPr/>
                <p:nvPr/>
              </p:nvSpPr>
              <p:spPr>
                <a:xfrm>
                  <a:off x="6313452"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49" name="Google Shape;349;p9"/>
                <p:cNvSpPr/>
                <p:nvPr/>
              </p:nvSpPr>
              <p:spPr>
                <a:xfrm>
                  <a:off x="6643506"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0" name="Google Shape;350;p9"/>
                <p:cNvSpPr/>
                <p:nvPr/>
              </p:nvSpPr>
              <p:spPr>
                <a:xfrm>
                  <a:off x="6973560"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1" name="Google Shape;351;p9"/>
                <p:cNvSpPr/>
                <p:nvPr/>
              </p:nvSpPr>
              <p:spPr>
                <a:xfrm>
                  <a:off x="7303614"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2" name="Google Shape;352;p9"/>
                <p:cNvSpPr/>
                <p:nvPr/>
              </p:nvSpPr>
              <p:spPr>
                <a:xfrm>
                  <a:off x="7633667"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3" name="Google Shape;353;p9"/>
                <p:cNvSpPr/>
                <p:nvPr/>
              </p:nvSpPr>
              <p:spPr>
                <a:xfrm>
                  <a:off x="7963721"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4" name="Google Shape;354;p9"/>
                <p:cNvSpPr/>
                <p:nvPr/>
              </p:nvSpPr>
              <p:spPr>
                <a:xfrm>
                  <a:off x="8294901"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5" name="Google Shape;355;p9"/>
                <p:cNvSpPr/>
                <p:nvPr/>
              </p:nvSpPr>
              <p:spPr>
                <a:xfrm>
                  <a:off x="8624955"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6" name="Google Shape;356;p9"/>
                <p:cNvSpPr/>
                <p:nvPr/>
              </p:nvSpPr>
              <p:spPr>
                <a:xfrm>
                  <a:off x="8955009" y="1061708"/>
                  <a:ext cx="3379" cy="4023905"/>
                </a:xfrm>
                <a:custGeom>
                  <a:rect b="b" l="l" r="r" t="t"/>
                  <a:pathLst>
                    <a:path extrusionOk="0" h="4023905" w="3379">
                      <a:moveTo>
                        <a:pt x="0" y="0"/>
                      </a:moveTo>
                      <a:lnTo>
                        <a:pt x="3380" y="0"/>
                      </a:lnTo>
                      <a:lnTo>
                        <a:pt x="3380"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357" name="Google Shape;357;p9"/>
                <p:cNvSpPr/>
                <p:nvPr/>
              </p:nvSpPr>
              <p:spPr>
                <a:xfrm>
                  <a:off x="9285063" y="1061708"/>
                  <a:ext cx="3379" cy="4023905"/>
                </a:xfrm>
                <a:custGeom>
                  <a:rect b="b" l="l" r="r" t="t"/>
                  <a:pathLst>
                    <a:path extrusionOk="0" h="4023905" w="3379">
                      <a:moveTo>
                        <a:pt x="0" y="0"/>
                      </a:moveTo>
                      <a:lnTo>
                        <a:pt x="3379" y="0"/>
                      </a:lnTo>
                      <a:lnTo>
                        <a:pt x="3379" y="4023905"/>
                      </a:lnTo>
                      <a:lnTo>
                        <a:pt x="0" y="4023905"/>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grpSp>
      </p:grpSp>
      <p:sp>
        <p:nvSpPr>
          <p:cNvPr id="358" name="Google Shape;358;p9"/>
          <p:cNvSpPr txBox="1"/>
          <p:nvPr>
            <p:ph idx="1" type="subTitle"/>
          </p:nvPr>
        </p:nvSpPr>
        <p:spPr>
          <a:xfrm>
            <a:off x="720064" y="1580125"/>
            <a:ext cx="35970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59" name="Google Shape;359;p9"/>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0" name="Google Shape;360;p9"/>
          <p:cNvSpPr txBox="1"/>
          <p:nvPr>
            <p:ph idx="2" type="subTitle"/>
          </p:nvPr>
        </p:nvSpPr>
        <p:spPr>
          <a:xfrm>
            <a:off x="4826936" y="1580125"/>
            <a:ext cx="35970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1" name="Shape 361"/>
        <p:cNvGrpSpPr/>
        <p:nvPr/>
      </p:nvGrpSpPr>
      <p:grpSpPr>
        <a:xfrm>
          <a:off x="0" y="0"/>
          <a:ext cx="0" cy="0"/>
          <a:chOff x="0" y="0"/>
          <a:chExt cx="0" cy="0"/>
        </a:xfrm>
      </p:grpSpPr>
      <p:sp>
        <p:nvSpPr>
          <p:cNvPr id="362" name="Google Shape;362;p10"/>
          <p:cNvSpPr/>
          <p:nvPr>
            <p:ph idx="2" type="pic"/>
          </p:nvPr>
        </p:nvSpPr>
        <p:spPr>
          <a:xfrm>
            <a:off x="0" y="0"/>
            <a:ext cx="9144000" cy="5143500"/>
          </a:xfrm>
          <a:prstGeom prst="rect">
            <a:avLst/>
          </a:prstGeom>
          <a:noFill/>
          <a:ln>
            <a:noFill/>
          </a:ln>
        </p:spPr>
      </p:sp>
      <p:sp>
        <p:nvSpPr>
          <p:cNvPr id="363" name="Google Shape;363;p10"/>
          <p:cNvSpPr txBox="1"/>
          <p:nvPr>
            <p:ph type="title"/>
          </p:nvPr>
        </p:nvSpPr>
        <p:spPr>
          <a:xfrm>
            <a:off x="2205900" y="3384750"/>
            <a:ext cx="4732200" cy="1219200"/>
          </a:xfrm>
          <a:prstGeom prst="rect">
            <a:avLst/>
          </a:prstGeom>
          <a:solidFill>
            <a:schemeClr val="lt1"/>
          </a:solid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1pPr>
            <a:lvl2pPr lvl="1" rtl="0" algn="ctr">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2pPr>
            <a:lvl3pPr lvl="2" rtl="0" algn="ctr">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3pPr>
            <a:lvl4pPr lvl="3" rtl="0" algn="ctr">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4pPr>
            <a:lvl5pPr lvl="4" rtl="0" algn="ctr">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5pPr>
            <a:lvl6pPr lvl="5" rtl="0" algn="ctr">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6pPr>
            <a:lvl7pPr lvl="6" rtl="0" algn="ctr">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7pPr>
            <a:lvl8pPr lvl="7" rtl="0" algn="ctr">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8pPr>
            <a:lvl9pPr lvl="8" rtl="0" algn="ctr">
              <a:spcBef>
                <a:spcPts val="0"/>
              </a:spcBef>
              <a:spcAft>
                <a:spcPts val="0"/>
              </a:spcAft>
              <a:buClr>
                <a:schemeClr val="lt2"/>
              </a:buClr>
              <a:buSzPts val="3000"/>
              <a:buFont typeface="Ultra"/>
              <a:buNone/>
              <a:defRPr sz="3000">
                <a:solidFill>
                  <a:schemeClr val="lt2"/>
                </a:solidFill>
                <a:latin typeface="Ultra"/>
                <a:ea typeface="Ultra"/>
                <a:cs typeface="Ultra"/>
                <a:sym typeface="Ultra"/>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indent="-317500" lvl="1" marL="9144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9.png"/><Relationship Id="rId7" Type="http://schemas.openxmlformats.org/officeDocument/2006/relationships/image" Target="../media/image1.png"/><Relationship Id="rId8"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22.png"/><Relationship Id="rId6" Type="http://schemas.openxmlformats.org/officeDocument/2006/relationships/image" Target="../media/image17.png"/><Relationship Id="rId7" Type="http://schemas.openxmlformats.org/officeDocument/2006/relationships/image" Target="../media/image1.png"/><Relationship Id="rId8"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image" Target="../media/image7.png"/><Relationship Id="rId5" Type="http://schemas.openxmlformats.org/officeDocument/2006/relationships/image" Target="../media/image30.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3.png"/><Relationship Id="rId5"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5.png"/><Relationship Id="rId6"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5.png"/><Relationship Id="rId6"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7.png"/><Relationship Id="rId5" Type="http://schemas.openxmlformats.org/officeDocument/2006/relationships/image" Target="../media/image30.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32"/>
          <p:cNvSpPr txBox="1"/>
          <p:nvPr>
            <p:ph type="ctrTitle"/>
          </p:nvPr>
        </p:nvSpPr>
        <p:spPr>
          <a:xfrm>
            <a:off x="2041725" y="831263"/>
            <a:ext cx="5060400" cy="223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200">
                <a:latin typeface="Ultra"/>
                <a:ea typeface="Ultra"/>
                <a:cs typeface="Ultra"/>
                <a:sym typeface="Ultra"/>
              </a:rPr>
              <a:t>Welcome to Section!</a:t>
            </a:r>
            <a:endParaRPr sz="5200">
              <a:latin typeface="Ultra"/>
              <a:ea typeface="Ultra"/>
              <a:cs typeface="Ultra"/>
              <a:sym typeface="Ultra"/>
            </a:endParaRPr>
          </a:p>
        </p:txBody>
      </p:sp>
      <p:sp>
        <p:nvSpPr>
          <p:cNvPr id="1163" name="Google Shape;1163;p32"/>
          <p:cNvSpPr txBox="1"/>
          <p:nvPr>
            <p:ph idx="1" type="subTitle"/>
          </p:nvPr>
        </p:nvSpPr>
        <p:spPr>
          <a:xfrm>
            <a:off x="2307525" y="4013913"/>
            <a:ext cx="45288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Slides by Cameron Mohne and Maggie Lee</a:t>
            </a:r>
            <a:endParaRPr/>
          </a:p>
        </p:txBody>
      </p:sp>
      <p:sp>
        <p:nvSpPr>
          <p:cNvPr id="1164" name="Google Shape;1164;p32"/>
          <p:cNvSpPr txBox="1"/>
          <p:nvPr>
            <p:ph idx="4294967295" type="ctrTitle"/>
          </p:nvPr>
        </p:nvSpPr>
        <p:spPr>
          <a:xfrm>
            <a:off x="2041725" y="2923563"/>
            <a:ext cx="5060400" cy="76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400">
                <a:solidFill>
                  <a:schemeClr val="accent1"/>
                </a:solidFill>
                <a:latin typeface="Ultra"/>
                <a:ea typeface="Ultra"/>
                <a:cs typeface="Ultra"/>
                <a:sym typeface="Ultra"/>
              </a:rPr>
              <a:t>Week </a:t>
            </a:r>
            <a:r>
              <a:rPr lang="en" sz="6400">
                <a:solidFill>
                  <a:schemeClr val="accent1"/>
                </a:solidFill>
              </a:rPr>
              <a:t>5</a:t>
            </a:r>
            <a:endParaRPr sz="6400">
              <a:solidFill>
                <a:schemeClr val="accent1"/>
              </a:solidFill>
              <a:latin typeface="Ultra"/>
              <a:ea typeface="Ultra"/>
              <a:cs typeface="Ultra"/>
              <a:sym typeface="Ultra"/>
            </a:endParaRPr>
          </a:p>
        </p:txBody>
      </p:sp>
      <p:pic>
        <p:nvPicPr>
          <p:cNvPr id="1165" name="Google Shape;1165;p32"/>
          <p:cNvPicPr preferRelativeResize="0"/>
          <p:nvPr/>
        </p:nvPicPr>
        <p:blipFill>
          <a:blip r:embed="rId3">
            <a:alphaModFix/>
          </a:blip>
          <a:stretch>
            <a:fillRect/>
          </a:stretch>
        </p:blipFill>
        <p:spPr>
          <a:xfrm>
            <a:off x="6474171" y="2181426"/>
            <a:ext cx="1262307" cy="1263051"/>
          </a:xfrm>
          <a:prstGeom prst="rect">
            <a:avLst/>
          </a:prstGeom>
          <a:noFill/>
          <a:ln>
            <a:noFill/>
          </a:ln>
        </p:spPr>
      </p:pic>
      <p:pic>
        <p:nvPicPr>
          <p:cNvPr id="1166" name="Google Shape;1166;p32"/>
          <p:cNvPicPr preferRelativeResize="0"/>
          <p:nvPr/>
        </p:nvPicPr>
        <p:blipFill>
          <a:blip r:embed="rId4">
            <a:alphaModFix/>
          </a:blip>
          <a:stretch>
            <a:fillRect/>
          </a:stretch>
        </p:blipFill>
        <p:spPr>
          <a:xfrm rot="3394429">
            <a:off x="-552229" y="3845217"/>
            <a:ext cx="2065408" cy="1390544"/>
          </a:xfrm>
          <a:prstGeom prst="rect">
            <a:avLst/>
          </a:prstGeom>
          <a:noFill/>
          <a:ln>
            <a:noFill/>
          </a:ln>
        </p:spPr>
      </p:pic>
      <p:pic>
        <p:nvPicPr>
          <p:cNvPr id="1167" name="Google Shape;1167;p32"/>
          <p:cNvPicPr preferRelativeResize="0"/>
          <p:nvPr/>
        </p:nvPicPr>
        <p:blipFill>
          <a:blip r:embed="rId5">
            <a:alphaModFix/>
          </a:blip>
          <a:stretch>
            <a:fillRect/>
          </a:stretch>
        </p:blipFill>
        <p:spPr>
          <a:xfrm>
            <a:off x="7400025" y="3232150"/>
            <a:ext cx="2499875" cy="2499850"/>
          </a:xfrm>
          <a:prstGeom prst="rect">
            <a:avLst/>
          </a:prstGeom>
          <a:noFill/>
          <a:ln>
            <a:noFill/>
          </a:ln>
        </p:spPr>
      </p:pic>
      <p:pic>
        <p:nvPicPr>
          <p:cNvPr id="1168" name="Google Shape;1168;p32"/>
          <p:cNvPicPr preferRelativeResize="0"/>
          <p:nvPr/>
        </p:nvPicPr>
        <p:blipFill>
          <a:blip r:embed="rId6">
            <a:alphaModFix/>
          </a:blip>
          <a:stretch>
            <a:fillRect/>
          </a:stretch>
        </p:blipFill>
        <p:spPr>
          <a:xfrm rot="3412494">
            <a:off x="1325419" y="1999687"/>
            <a:ext cx="1263065" cy="1263047"/>
          </a:xfrm>
          <a:prstGeom prst="rect">
            <a:avLst/>
          </a:prstGeom>
          <a:noFill/>
          <a:ln>
            <a:noFill/>
          </a:ln>
        </p:spPr>
      </p:pic>
      <p:pic>
        <p:nvPicPr>
          <p:cNvPr id="1169" name="Google Shape;1169;p32"/>
          <p:cNvPicPr preferRelativeResize="0"/>
          <p:nvPr/>
        </p:nvPicPr>
        <p:blipFill>
          <a:blip r:embed="rId7">
            <a:alphaModFix/>
          </a:blip>
          <a:stretch>
            <a:fillRect/>
          </a:stretch>
        </p:blipFill>
        <p:spPr>
          <a:xfrm rot="-5400000">
            <a:off x="4677775" y="-976225"/>
            <a:ext cx="2157923" cy="2159201"/>
          </a:xfrm>
          <a:prstGeom prst="rect">
            <a:avLst/>
          </a:prstGeom>
          <a:noFill/>
          <a:ln>
            <a:noFill/>
          </a:ln>
        </p:spPr>
      </p:pic>
      <p:pic>
        <p:nvPicPr>
          <p:cNvPr id="1170" name="Google Shape;1170;p32"/>
          <p:cNvPicPr preferRelativeResize="0"/>
          <p:nvPr/>
        </p:nvPicPr>
        <p:blipFill>
          <a:blip r:embed="rId8">
            <a:alphaModFix/>
          </a:blip>
          <a:stretch>
            <a:fillRect/>
          </a:stretch>
        </p:blipFill>
        <p:spPr>
          <a:xfrm>
            <a:off x="1822091" y="3444474"/>
            <a:ext cx="292956" cy="1188200"/>
          </a:xfrm>
          <a:prstGeom prst="rect">
            <a:avLst/>
          </a:prstGeom>
          <a:noFill/>
          <a:ln>
            <a:noFill/>
          </a:ln>
        </p:spPr>
      </p:pic>
      <p:sp>
        <p:nvSpPr>
          <p:cNvPr id="1171" name="Google Shape;1171;p32"/>
          <p:cNvSpPr/>
          <p:nvPr/>
        </p:nvSpPr>
        <p:spPr>
          <a:xfrm>
            <a:off x="1701500" y="886373"/>
            <a:ext cx="177551" cy="177479"/>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2" name="Google Shape;1172;p32"/>
          <p:cNvSpPr/>
          <p:nvPr/>
        </p:nvSpPr>
        <p:spPr>
          <a:xfrm rot="-4576959">
            <a:off x="517596" y="253207"/>
            <a:ext cx="177183" cy="17711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3" name="Google Shape;1173;p32"/>
          <p:cNvSpPr/>
          <p:nvPr/>
        </p:nvSpPr>
        <p:spPr>
          <a:xfrm>
            <a:off x="6724975" y="4393336"/>
            <a:ext cx="177551" cy="177479"/>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74" name="Google Shape;1174;p32"/>
          <p:cNvSpPr/>
          <p:nvPr/>
        </p:nvSpPr>
        <p:spPr>
          <a:xfrm>
            <a:off x="7930650" y="1063861"/>
            <a:ext cx="177551" cy="177479"/>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41"/>
          <p:cNvSpPr txBox="1"/>
          <p:nvPr>
            <p:ph idx="1" type="body"/>
          </p:nvPr>
        </p:nvSpPr>
        <p:spPr>
          <a:xfrm>
            <a:off x="713100" y="2113450"/>
            <a:ext cx="3198900" cy="144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The canvas is a fun way for us to visualize and interact with our code in a somewhat similar way to Karel!</a:t>
            </a:r>
            <a:endParaRPr sz="1900"/>
          </a:p>
        </p:txBody>
      </p:sp>
      <p:sp>
        <p:nvSpPr>
          <p:cNvPr id="1298" name="Google Shape;1298;p41"/>
          <p:cNvSpPr txBox="1"/>
          <p:nvPr>
            <p:ph type="title"/>
          </p:nvPr>
        </p:nvSpPr>
        <p:spPr>
          <a:xfrm>
            <a:off x="713100" y="1588550"/>
            <a:ext cx="3511800" cy="13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Canvas</a:t>
            </a:r>
            <a:endParaRPr>
              <a:solidFill>
                <a:schemeClr val="accent1"/>
              </a:solidFill>
            </a:endParaRPr>
          </a:p>
        </p:txBody>
      </p:sp>
      <p:pic>
        <p:nvPicPr>
          <p:cNvPr id="1299" name="Google Shape;1299;p41"/>
          <p:cNvPicPr preferRelativeResize="0"/>
          <p:nvPr/>
        </p:nvPicPr>
        <p:blipFill>
          <a:blip r:embed="rId3">
            <a:alphaModFix/>
          </a:blip>
          <a:stretch>
            <a:fillRect/>
          </a:stretch>
        </p:blipFill>
        <p:spPr>
          <a:xfrm>
            <a:off x="4572000" y="1017625"/>
            <a:ext cx="3608650" cy="3854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42"/>
          <p:cNvSpPr txBox="1"/>
          <p:nvPr>
            <p:ph idx="1" type="body"/>
          </p:nvPr>
        </p:nvSpPr>
        <p:spPr>
          <a:xfrm>
            <a:off x="721000" y="2260125"/>
            <a:ext cx="3341400" cy="144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Remember how pixels are laid out: starting at (0, 0) for </a:t>
            </a:r>
            <a:r>
              <a:rPr lang="en" sz="1900"/>
              <a:t>the top left and increasing in x/y-values as you go right/down respectively</a:t>
            </a:r>
            <a:endParaRPr sz="1900"/>
          </a:p>
        </p:txBody>
      </p:sp>
      <p:sp>
        <p:nvSpPr>
          <p:cNvPr id="1305" name="Google Shape;1305;p42"/>
          <p:cNvSpPr txBox="1"/>
          <p:nvPr>
            <p:ph type="title"/>
          </p:nvPr>
        </p:nvSpPr>
        <p:spPr>
          <a:xfrm>
            <a:off x="721000" y="1600375"/>
            <a:ext cx="3511800" cy="13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Canvas</a:t>
            </a:r>
            <a:endParaRPr>
              <a:solidFill>
                <a:schemeClr val="accent1"/>
              </a:solidFill>
            </a:endParaRPr>
          </a:p>
        </p:txBody>
      </p:sp>
      <p:pic>
        <p:nvPicPr>
          <p:cNvPr id="1306" name="Google Shape;1306;p42"/>
          <p:cNvPicPr preferRelativeResize="0"/>
          <p:nvPr/>
        </p:nvPicPr>
        <p:blipFill>
          <a:blip r:embed="rId3">
            <a:alphaModFix/>
          </a:blip>
          <a:stretch>
            <a:fillRect/>
          </a:stretch>
        </p:blipFill>
        <p:spPr>
          <a:xfrm>
            <a:off x="4572004" y="1018688"/>
            <a:ext cx="3463150" cy="3106124"/>
          </a:xfrm>
          <a:prstGeom prst="rect">
            <a:avLst/>
          </a:prstGeom>
          <a:noFill/>
          <a:ln>
            <a:noFill/>
          </a:ln>
        </p:spPr>
      </p:pic>
      <p:cxnSp>
        <p:nvCxnSpPr>
          <p:cNvPr id="1307" name="Google Shape;1307;p42"/>
          <p:cNvCxnSpPr/>
          <p:nvPr/>
        </p:nvCxnSpPr>
        <p:spPr>
          <a:xfrm>
            <a:off x="5289825" y="1409600"/>
            <a:ext cx="0" cy="2482800"/>
          </a:xfrm>
          <a:prstGeom prst="straightConnector1">
            <a:avLst/>
          </a:prstGeom>
          <a:noFill/>
          <a:ln cap="flat" cmpd="sng" w="28575">
            <a:solidFill>
              <a:srgbClr val="FF0000"/>
            </a:solidFill>
            <a:prstDash val="solid"/>
            <a:round/>
            <a:headEnd len="med" w="med" type="none"/>
            <a:tailEnd len="med" w="med" type="triangle"/>
          </a:ln>
        </p:spPr>
      </p:cxnSp>
      <p:cxnSp>
        <p:nvCxnSpPr>
          <p:cNvPr id="1308" name="Google Shape;1308;p42"/>
          <p:cNvCxnSpPr/>
          <p:nvPr/>
        </p:nvCxnSpPr>
        <p:spPr>
          <a:xfrm>
            <a:off x="5289825" y="1409600"/>
            <a:ext cx="2399400" cy="0"/>
          </a:xfrm>
          <a:prstGeom prst="straightConnector1">
            <a:avLst/>
          </a:prstGeom>
          <a:noFill/>
          <a:ln cap="flat" cmpd="sng" w="28575">
            <a:solidFill>
              <a:srgbClr val="FF0000"/>
            </a:solidFill>
            <a:prstDash val="solid"/>
            <a:round/>
            <a:headEnd len="med" w="med" type="none"/>
            <a:tailEnd len="med" w="med" type="triangle"/>
          </a:ln>
        </p:spPr>
      </p:cxnSp>
      <p:sp>
        <p:nvSpPr>
          <p:cNvPr id="1309" name="Google Shape;1309;p42"/>
          <p:cNvSpPr txBox="1"/>
          <p:nvPr/>
        </p:nvSpPr>
        <p:spPr>
          <a:xfrm>
            <a:off x="4645275" y="1135450"/>
            <a:ext cx="64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loo 2"/>
                <a:ea typeface="Baloo 2"/>
                <a:cs typeface="Baloo 2"/>
                <a:sym typeface="Baloo 2"/>
              </a:rPr>
              <a:t>(0, 0)</a:t>
            </a:r>
            <a:endParaRPr>
              <a:latin typeface="Baloo 2"/>
              <a:ea typeface="Baloo 2"/>
              <a:cs typeface="Baloo 2"/>
              <a:sym typeface="Baloo 2"/>
            </a:endParaRPr>
          </a:p>
        </p:txBody>
      </p:sp>
      <p:sp>
        <p:nvSpPr>
          <p:cNvPr id="1310" name="Google Shape;1310;p42"/>
          <p:cNvSpPr txBox="1"/>
          <p:nvPr/>
        </p:nvSpPr>
        <p:spPr>
          <a:xfrm>
            <a:off x="6976625" y="3677100"/>
            <a:ext cx="208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loo 2"/>
                <a:ea typeface="Baloo 2"/>
                <a:cs typeface="Baloo 2"/>
                <a:sym typeface="Baloo 2"/>
              </a:rPr>
              <a:t>(300, 300)</a:t>
            </a:r>
            <a:endParaRPr>
              <a:latin typeface="Baloo 2"/>
              <a:ea typeface="Baloo 2"/>
              <a:cs typeface="Baloo 2"/>
              <a:sym typeface="Baloo 2"/>
            </a:endParaRPr>
          </a:p>
        </p:txBody>
      </p:sp>
      <p:sp>
        <p:nvSpPr>
          <p:cNvPr id="1311" name="Google Shape;1311;p42"/>
          <p:cNvSpPr txBox="1"/>
          <p:nvPr/>
        </p:nvSpPr>
        <p:spPr>
          <a:xfrm>
            <a:off x="6061950" y="2450900"/>
            <a:ext cx="328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loo 2"/>
                <a:ea typeface="Baloo 2"/>
                <a:cs typeface="Baloo 2"/>
                <a:sym typeface="Baloo 2"/>
              </a:rPr>
              <a:t>(150, 150)</a:t>
            </a:r>
            <a:endParaRPr>
              <a:latin typeface="Baloo 2"/>
              <a:ea typeface="Baloo 2"/>
              <a:cs typeface="Baloo 2"/>
              <a:sym typeface="Baloo 2"/>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43"/>
          <p:cNvSpPr txBox="1"/>
          <p:nvPr>
            <p:ph idx="1" type="body"/>
          </p:nvPr>
        </p:nvSpPr>
        <p:spPr>
          <a:xfrm>
            <a:off x="737650" y="1371375"/>
            <a:ext cx="4481100" cy="2772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900"/>
              <a:t>To draw something, we need to use four parameters. These numbers represent the coordinates of the two points used to draw the image. Since the function is a part of our canvas, we use our canvas followed by a period and then the function name. We can also add an extra parameter for color if we want.</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Example:</a:t>
            </a:r>
            <a:endParaRPr sz="1900"/>
          </a:p>
          <a:p>
            <a:pPr indent="0" lvl="0" marL="0" rtl="0" algn="l">
              <a:spcBef>
                <a:spcPts val="0"/>
              </a:spcBef>
              <a:spcAft>
                <a:spcPts val="0"/>
              </a:spcAft>
              <a:buNone/>
            </a:pPr>
            <a:r>
              <a:rPr lang="en" sz="1300">
                <a:latin typeface="Consolas"/>
                <a:ea typeface="Consolas"/>
                <a:cs typeface="Consolas"/>
                <a:sym typeface="Consolas"/>
              </a:rPr>
              <a:t>canvas.create_rectangle(0, 0, 40, 40, “Purple”)</a:t>
            </a:r>
            <a:endParaRPr sz="1300">
              <a:latin typeface="Consolas"/>
              <a:ea typeface="Consolas"/>
              <a:cs typeface="Consolas"/>
              <a:sym typeface="Consolas"/>
            </a:endParaRPr>
          </a:p>
        </p:txBody>
      </p:sp>
      <p:sp>
        <p:nvSpPr>
          <p:cNvPr id="1317" name="Google Shape;1317;p43"/>
          <p:cNvSpPr txBox="1"/>
          <p:nvPr>
            <p:ph type="title"/>
          </p:nvPr>
        </p:nvSpPr>
        <p:spPr>
          <a:xfrm>
            <a:off x="713100" y="683650"/>
            <a:ext cx="3511800" cy="13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1"/>
                </a:solidFill>
              </a:rPr>
              <a:t>Canvas</a:t>
            </a:r>
            <a:endParaRPr>
              <a:solidFill>
                <a:schemeClr val="accent1"/>
              </a:solidFill>
            </a:endParaRPr>
          </a:p>
        </p:txBody>
      </p:sp>
      <p:pic>
        <p:nvPicPr>
          <p:cNvPr id="1318" name="Google Shape;1318;p43"/>
          <p:cNvPicPr preferRelativeResize="0"/>
          <p:nvPr/>
        </p:nvPicPr>
        <p:blipFill>
          <a:blip r:embed="rId3">
            <a:alphaModFix/>
          </a:blip>
          <a:stretch>
            <a:fillRect/>
          </a:stretch>
        </p:blipFill>
        <p:spPr>
          <a:xfrm>
            <a:off x="5486854" y="1101826"/>
            <a:ext cx="3463150" cy="3106124"/>
          </a:xfrm>
          <a:prstGeom prst="rect">
            <a:avLst/>
          </a:prstGeom>
          <a:noFill/>
          <a:ln>
            <a:noFill/>
          </a:ln>
        </p:spPr>
      </p:pic>
      <p:sp>
        <p:nvSpPr>
          <p:cNvPr id="1319" name="Google Shape;1319;p43"/>
          <p:cNvSpPr txBox="1"/>
          <p:nvPr/>
        </p:nvSpPr>
        <p:spPr>
          <a:xfrm>
            <a:off x="5560125" y="1135450"/>
            <a:ext cx="64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loo 2"/>
                <a:ea typeface="Baloo 2"/>
                <a:cs typeface="Baloo 2"/>
                <a:sym typeface="Baloo 2"/>
              </a:rPr>
              <a:t>(0, 0)</a:t>
            </a:r>
            <a:endParaRPr>
              <a:latin typeface="Baloo 2"/>
              <a:ea typeface="Baloo 2"/>
              <a:cs typeface="Baloo 2"/>
              <a:sym typeface="Baloo 2"/>
            </a:endParaRPr>
          </a:p>
        </p:txBody>
      </p:sp>
      <p:sp>
        <p:nvSpPr>
          <p:cNvPr id="1320" name="Google Shape;1320;p43"/>
          <p:cNvSpPr txBox="1"/>
          <p:nvPr/>
        </p:nvSpPr>
        <p:spPr>
          <a:xfrm>
            <a:off x="7891475" y="3677100"/>
            <a:ext cx="208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loo 2"/>
                <a:ea typeface="Baloo 2"/>
                <a:cs typeface="Baloo 2"/>
                <a:sym typeface="Baloo 2"/>
              </a:rPr>
              <a:t>(300, 300)</a:t>
            </a:r>
            <a:endParaRPr>
              <a:latin typeface="Baloo 2"/>
              <a:ea typeface="Baloo 2"/>
              <a:cs typeface="Baloo 2"/>
              <a:sym typeface="Baloo 2"/>
            </a:endParaRPr>
          </a:p>
        </p:txBody>
      </p:sp>
      <p:sp>
        <p:nvSpPr>
          <p:cNvPr id="1321" name="Google Shape;1321;p43"/>
          <p:cNvSpPr/>
          <p:nvPr/>
        </p:nvSpPr>
        <p:spPr>
          <a:xfrm>
            <a:off x="6062125" y="1314575"/>
            <a:ext cx="644700" cy="672900"/>
          </a:xfrm>
          <a:prstGeom prst="rect">
            <a:avLst/>
          </a:prstGeom>
          <a:solidFill>
            <a:srgbClr val="95739C"/>
          </a:solidFill>
          <a:ln cap="flat" cmpd="sng" w="9525">
            <a:solidFill>
              <a:srgbClr val="9573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2" name="Google Shape;1322;p43"/>
          <p:cNvCxnSpPr/>
          <p:nvPr/>
        </p:nvCxnSpPr>
        <p:spPr>
          <a:xfrm>
            <a:off x="6062125" y="1314563"/>
            <a:ext cx="12000" cy="756300"/>
          </a:xfrm>
          <a:prstGeom prst="straightConnector1">
            <a:avLst/>
          </a:prstGeom>
          <a:noFill/>
          <a:ln cap="flat" cmpd="sng" w="28575">
            <a:solidFill>
              <a:srgbClr val="FF0000"/>
            </a:solidFill>
            <a:prstDash val="solid"/>
            <a:round/>
            <a:headEnd len="med" w="med" type="none"/>
            <a:tailEnd len="med" w="med" type="triangle"/>
          </a:ln>
        </p:spPr>
      </p:cxnSp>
      <p:cxnSp>
        <p:nvCxnSpPr>
          <p:cNvPr id="1323" name="Google Shape;1323;p43"/>
          <p:cNvCxnSpPr/>
          <p:nvPr/>
        </p:nvCxnSpPr>
        <p:spPr>
          <a:xfrm flipH="1" rot="10800000">
            <a:off x="6074125" y="1302575"/>
            <a:ext cx="688800" cy="12000"/>
          </a:xfrm>
          <a:prstGeom prst="straightConnector1">
            <a:avLst/>
          </a:prstGeom>
          <a:noFill/>
          <a:ln cap="flat" cmpd="sng" w="28575">
            <a:solidFill>
              <a:srgbClr val="FF0000"/>
            </a:solidFill>
            <a:prstDash val="solid"/>
            <a:round/>
            <a:headEnd len="med" w="med" type="none"/>
            <a:tailEnd len="med" w="med" type="triangle"/>
          </a:ln>
        </p:spPr>
      </p:cxnSp>
      <p:sp>
        <p:nvSpPr>
          <p:cNvPr id="1324" name="Google Shape;1324;p43"/>
          <p:cNvSpPr txBox="1"/>
          <p:nvPr/>
        </p:nvSpPr>
        <p:spPr>
          <a:xfrm>
            <a:off x="6074125" y="971175"/>
            <a:ext cx="6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40px</a:t>
            </a:r>
            <a:endParaRPr>
              <a:solidFill>
                <a:srgbClr val="FF0000"/>
              </a:solidFill>
              <a:latin typeface="Baloo 2"/>
              <a:ea typeface="Baloo 2"/>
              <a:cs typeface="Baloo 2"/>
              <a:sym typeface="Baloo 2"/>
            </a:endParaRPr>
          </a:p>
        </p:txBody>
      </p:sp>
      <p:sp>
        <p:nvSpPr>
          <p:cNvPr id="1325" name="Google Shape;1325;p43"/>
          <p:cNvSpPr txBox="1"/>
          <p:nvPr/>
        </p:nvSpPr>
        <p:spPr>
          <a:xfrm>
            <a:off x="5538075" y="1450925"/>
            <a:ext cx="68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40px</a:t>
            </a:r>
            <a:endParaRPr>
              <a:solidFill>
                <a:srgbClr val="FF0000"/>
              </a:solidFill>
              <a:latin typeface="Baloo 2"/>
              <a:ea typeface="Baloo 2"/>
              <a:cs typeface="Baloo 2"/>
              <a:sym typeface="Baloo 2"/>
            </a:endParaRPr>
          </a:p>
        </p:txBody>
      </p:sp>
      <p:sp>
        <p:nvSpPr>
          <p:cNvPr id="1326" name="Google Shape;1326;p43"/>
          <p:cNvSpPr txBox="1"/>
          <p:nvPr/>
        </p:nvSpPr>
        <p:spPr>
          <a:xfrm>
            <a:off x="6628375" y="1851125"/>
            <a:ext cx="79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(40, 40)</a:t>
            </a:r>
            <a:endParaRPr>
              <a:solidFill>
                <a:srgbClr val="FF0000"/>
              </a:solidFill>
              <a:latin typeface="Baloo 2"/>
              <a:ea typeface="Baloo 2"/>
              <a:cs typeface="Baloo 2"/>
              <a:sym typeface="Baloo 2"/>
            </a:endParaRPr>
          </a:p>
        </p:txBody>
      </p:sp>
      <p:sp>
        <p:nvSpPr>
          <p:cNvPr id="1327" name="Google Shape;1327;p43"/>
          <p:cNvSpPr txBox="1"/>
          <p:nvPr/>
        </p:nvSpPr>
        <p:spPr>
          <a:xfrm>
            <a:off x="2929550" y="4193950"/>
            <a:ext cx="40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x1</a:t>
            </a:r>
            <a:endParaRPr>
              <a:solidFill>
                <a:srgbClr val="FF0000"/>
              </a:solidFill>
              <a:latin typeface="Baloo 2"/>
              <a:ea typeface="Baloo 2"/>
              <a:cs typeface="Baloo 2"/>
              <a:sym typeface="Baloo 2"/>
            </a:endParaRPr>
          </a:p>
        </p:txBody>
      </p:sp>
      <p:sp>
        <p:nvSpPr>
          <p:cNvPr id="1328" name="Google Shape;1328;p43"/>
          <p:cNvSpPr txBox="1"/>
          <p:nvPr/>
        </p:nvSpPr>
        <p:spPr>
          <a:xfrm>
            <a:off x="3214725" y="4193950"/>
            <a:ext cx="4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y</a:t>
            </a:r>
            <a:r>
              <a:rPr lang="en">
                <a:solidFill>
                  <a:srgbClr val="FF0000"/>
                </a:solidFill>
                <a:latin typeface="Baloo 2"/>
                <a:ea typeface="Baloo 2"/>
                <a:cs typeface="Baloo 2"/>
                <a:sym typeface="Baloo 2"/>
              </a:rPr>
              <a:t>1</a:t>
            </a:r>
            <a:endParaRPr>
              <a:solidFill>
                <a:srgbClr val="FF0000"/>
              </a:solidFill>
              <a:latin typeface="Baloo 2"/>
              <a:ea typeface="Baloo 2"/>
              <a:cs typeface="Baloo 2"/>
              <a:sym typeface="Baloo 2"/>
            </a:endParaRPr>
          </a:p>
        </p:txBody>
      </p:sp>
      <p:sp>
        <p:nvSpPr>
          <p:cNvPr id="1329" name="Google Shape;1329;p43"/>
          <p:cNvSpPr txBox="1"/>
          <p:nvPr/>
        </p:nvSpPr>
        <p:spPr>
          <a:xfrm>
            <a:off x="3493700" y="4193950"/>
            <a:ext cx="4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x2</a:t>
            </a:r>
            <a:endParaRPr>
              <a:solidFill>
                <a:srgbClr val="FF0000"/>
              </a:solidFill>
              <a:latin typeface="Baloo 2"/>
              <a:ea typeface="Baloo 2"/>
              <a:cs typeface="Baloo 2"/>
              <a:sym typeface="Baloo 2"/>
            </a:endParaRPr>
          </a:p>
        </p:txBody>
      </p:sp>
      <p:sp>
        <p:nvSpPr>
          <p:cNvPr id="1330" name="Google Shape;1330;p43"/>
          <p:cNvSpPr txBox="1"/>
          <p:nvPr/>
        </p:nvSpPr>
        <p:spPr>
          <a:xfrm>
            <a:off x="3861163" y="4193950"/>
            <a:ext cx="4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y2</a:t>
            </a:r>
            <a:endParaRPr>
              <a:solidFill>
                <a:srgbClr val="FF0000"/>
              </a:solidFill>
              <a:latin typeface="Baloo 2"/>
              <a:ea typeface="Baloo 2"/>
              <a:cs typeface="Baloo 2"/>
              <a:sym typeface="Baloo 2"/>
            </a:endParaRPr>
          </a:p>
        </p:txBody>
      </p:sp>
      <p:sp>
        <p:nvSpPr>
          <p:cNvPr id="1331" name="Google Shape;1331;p43"/>
          <p:cNvSpPr txBox="1"/>
          <p:nvPr/>
        </p:nvSpPr>
        <p:spPr>
          <a:xfrm>
            <a:off x="4418800" y="4193950"/>
            <a:ext cx="79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color</a:t>
            </a:r>
            <a:endParaRPr>
              <a:solidFill>
                <a:srgbClr val="FF0000"/>
              </a:solidFill>
              <a:latin typeface="Baloo 2"/>
              <a:ea typeface="Baloo 2"/>
              <a:cs typeface="Baloo 2"/>
              <a:sym typeface="Baloo 2"/>
            </a:endParaRPr>
          </a:p>
        </p:txBody>
      </p:sp>
      <p:cxnSp>
        <p:nvCxnSpPr>
          <p:cNvPr id="1332" name="Google Shape;1332;p43"/>
          <p:cNvCxnSpPr/>
          <p:nvPr/>
        </p:nvCxnSpPr>
        <p:spPr>
          <a:xfrm rot="10800000">
            <a:off x="5444475" y="898700"/>
            <a:ext cx="246300" cy="353700"/>
          </a:xfrm>
          <a:prstGeom prst="straightConnector1">
            <a:avLst/>
          </a:prstGeom>
          <a:noFill/>
          <a:ln cap="flat" cmpd="sng" w="9525">
            <a:solidFill>
              <a:srgbClr val="FF0000"/>
            </a:solidFill>
            <a:prstDash val="solid"/>
            <a:round/>
            <a:headEnd len="med" w="med" type="triangle"/>
            <a:tailEnd len="med" w="med" type="none"/>
          </a:ln>
        </p:spPr>
      </p:cxnSp>
      <p:cxnSp>
        <p:nvCxnSpPr>
          <p:cNvPr id="1333" name="Google Shape;1333;p43"/>
          <p:cNvCxnSpPr/>
          <p:nvPr/>
        </p:nvCxnSpPr>
        <p:spPr>
          <a:xfrm rot="10800000">
            <a:off x="5884000" y="875150"/>
            <a:ext cx="23700" cy="403800"/>
          </a:xfrm>
          <a:prstGeom prst="straightConnector1">
            <a:avLst/>
          </a:prstGeom>
          <a:noFill/>
          <a:ln cap="flat" cmpd="sng" w="9525">
            <a:solidFill>
              <a:srgbClr val="FF0000"/>
            </a:solidFill>
            <a:prstDash val="solid"/>
            <a:round/>
            <a:headEnd len="med" w="med" type="triangle"/>
            <a:tailEnd len="med" w="med" type="none"/>
          </a:ln>
        </p:spPr>
      </p:cxnSp>
      <p:sp>
        <p:nvSpPr>
          <p:cNvPr id="1334" name="Google Shape;1334;p43"/>
          <p:cNvSpPr txBox="1"/>
          <p:nvPr/>
        </p:nvSpPr>
        <p:spPr>
          <a:xfrm>
            <a:off x="5670100" y="539400"/>
            <a:ext cx="4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y1</a:t>
            </a:r>
            <a:endParaRPr>
              <a:solidFill>
                <a:srgbClr val="FF0000"/>
              </a:solidFill>
              <a:latin typeface="Baloo 2"/>
              <a:ea typeface="Baloo 2"/>
              <a:cs typeface="Baloo 2"/>
              <a:sym typeface="Baloo 2"/>
            </a:endParaRPr>
          </a:p>
        </p:txBody>
      </p:sp>
      <p:sp>
        <p:nvSpPr>
          <p:cNvPr id="1335" name="Google Shape;1335;p43"/>
          <p:cNvSpPr txBox="1"/>
          <p:nvPr/>
        </p:nvSpPr>
        <p:spPr>
          <a:xfrm>
            <a:off x="5218600" y="617675"/>
            <a:ext cx="4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 x1</a:t>
            </a:r>
            <a:endParaRPr>
              <a:solidFill>
                <a:srgbClr val="FF0000"/>
              </a:solidFill>
              <a:latin typeface="Baloo 2"/>
              <a:ea typeface="Baloo 2"/>
              <a:cs typeface="Baloo 2"/>
              <a:sym typeface="Baloo 2"/>
            </a:endParaRPr>
          </a:p>
        </p:txBody>
      </p:sp>
      <p:cxnSp>
        <p:nvCxnSpPr>
          <p:cNvPr id="1336" name="Google Shape;1336;p43"/>
          <p:cNvCxnSpPr/>
          <p:nvPr/>
        </p:nvCxnSpPr>
        <p:spPr>
          <a:xfrm flipH="1" rot="10800000">
            <a:off x="6762925" y="2156250"/>
            <a:ext cx="79800" cy="415500"/>
          </a:xfrm>
          <a:prstGeom prst="straightConnector1">
            <a:avLst/>
          </a:prstGeom>
          <a:noFill/>
          <a:ln cap="flat" cmpd="sng" w="9525">
            <a:solidFill>
              <a:srgbClr val="FF0000"/>
            </a:solidFill>
            <a:prstDash val="solid"/>
            <a:round/>
            <a:headEnd len="med" w="med" type="none"/>
            <a:tailEnd len="med" w="med" type="triangle"/>
          </a:ln>
        </p:spPr>
      </p:cxnSp>
      <p:sp>
        <p:nvSpPr>
          <p:cNvPr id="1337" name="Google Shape;1337;p43"/>
          <p:cNvSpPr txBox="1"/>
          <p:nvPr/>
        </p:nvSpPr>
        <p:spPr>
          <a:xfrm>
            <a:off x="6577075" y="2454800"/>
            <a:ext cx="4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x2</a:t>
            </a:r>
            <a:endParaRPr>
              <a:solidFill>
                <a:srgbClr val="FF0000"/>
              </a:solidFill>
              <a:latin typeface="Baloo 2"/>
              <a:ea typeface="Baloo 2"/>
              <a:cs typeface="Baloo 2"/>
              <a:sym typeface="Baloo 2"/>
            </a:endParaRPr>
          </a:p>
        </p:txBody>
      </p:sp>
      <p:sp>
        <p:nvSpPr>
          <p:cNvPr id="1338" name="Google Shape;1338;p43"/>
          <p:cNvSpPr txBox="1"/>
          <p:nvPr/>
        </p:nvSpPr>
        <p:spPr>
          <a:xfrm>
            <a:off x="7087575" y="2454800"/>
            <a:ext cx="45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Baloo 2"/>
                <a:ea typeface="Baloo 2"/>
                <a:cs typeface="Baloo 2"/>
                <a:sym typeface="Baloo 2"/>
              </a:rPr>
              <a:t>y2</a:t>
            </a:r>
            <a:endParaRPr>
              <a:solidFill>
                <a:srgbClr val="FF0000"/>
              </a:solidFill>
              <a:latin typeface="Baloo 2"/>
              <a:ea typeface="Baloo 2"/>
              <a:cs typeface="Baloo 2"/>
              <a:sym typeface="Baloo 2"/>
            </a:endParaRPr>
          </a:p>
        </p:txBody>
      </p:sp>
      <p:cxnSp>
        <p:nvCxnSpPr>
          <p:cNvPr id="1339" name="Google Shape;1339;p43"/>
          <p:cNvCxnSpPr/>
          <p:nvPr/>
        </p:nvCxnSpPr>
        <p:spPr>
          <a:xfrm rot="10800000">
            <a:off x="7181975" y="2161200"/>
            <a:ext cx="72900" cy="4056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44"/>
          <p:cNvSpPr txBox="1"/>
          <p:nvPr>
            <p:ph idx="4294967295" type="ctrTitle"/>
          </p:nvPr>
        </p:nvSpPr>
        <p:spPr>
          <a:xfrm>
            <a:off x="1175550" y="1735500"/>
            <a:ext cx="6792900" cy="167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Recap</a:t>
            </a:r>
            <a:r>
              <a:rPr lang="en" sz="4800"/>
              <a:t> Questions</a:t>
            </a:r>
            <a:endParaRPr sz="4800"/>
          </a:p>
        </p:txBody>
      </p:sp>
      <p:sp>
        <p:nvSpPr>
          <p:cNvPr id="1345" name="Google Shape;1345;p44"/>
          <p:cNvSpPr txBox="1"/>
          <p:nvPr>
            <p:ph idx="4294967295" type="subTitle"/>
          </p:nvPr>
        </p:nvSpPr>
        <p:spPr>
          <a:xfrm>
            <a:off x="1094250" y="2741675"/>
            <a:ext cx="69555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Wow! That was a lot! You’ve also been learning a lot. </a:t>
            </a:r>
            <a:endParaRPr sz="2000"/>
          </a:p>
          <a:p>
            <a:pPr indent="0" lvl="0" marL="0" rtl="0" algn="ctr">
              <a:spcBef>
                <a:spcPts val="0"/>
              </a:spcBef>
              <a:spcAft>
                <a:spcPts val="0"/>
              </a:spcAft>
              <a:buNone/>
            </a:pPr>
            <a:r>
              <a:rPr lang="en" sz="2000"/>
              <a:t>Are there any questions over lecture content or anything else?</a:t>
            </a:r>
            <a:endParaRPr sz="2000"/>
          </a:p>
        </p:txBody>
      </p:sp>
      <p:sp>
        <p:nvSpPr>
          <p:cNvPr id="1346" name="Google Shape;1346;p44"/>
          <p:cNvSpPr/>
          <p:nvPr/>
        </p:nvSpPr>
        <p:spPr>
          <a:xfrm>
            <a:off x="7060375" y="3675326"/>
            <a:ext cx="580736" cy="580433"/>
          </a:xfrm>
          <a:custGeom>
            <a:rect b="b" l="l" r="r" t="t"/>
            <a:pathLst>
              <a:path extrusionOk="0" h="686903" w="687262">
                <a:moveTo>
                  <a:pt x="657856" y="256306"/>
                </a:moveTo>
                <a:lnTo>
                  <a:pt x="66585" y="3829"/>
                </a:lnTo>
                <a:cubicBezTo>
                  <a:pt x="48528" y="-3733"/>
                  <a:pt x="27531" y="48"/>
                  <a:pt x="14093" y="13911"/>
                </a:cubicBezTo>
                <a:cubicBezTo>
                  <a:pt x="235" y="27774"/>
                  <a:pt x="-3965" y="48779"/>
                  <a:pt x="4014" y="66423"/>
                </a:cubicBezTo>
                <a:lnTo>
                  <a:pt x="256397" y="657917"/>
                </a:lnTo>
                <a:cubicBezTo>
                  <a:pt x="263956" y="675561"/>
                  <a:pt x="281173" y="686903"/>
                  <a:pt x="300490" y="686903"/>
                </a:cubicBezTo>
                <a:cubicBezTo>
                  <a:pt x="300909" y="686903"/>
                  <a:pt x="301750" y="686903"/>
                  <a:pt x="302169" y="686903"/>
                </a:cubicBezTo>
                <a:cubicBezTo>
                  <a:pt x="321906" y="686063"/>
                  <a:pt x="339124" y="673460"/>
                  <a:pt x="345844" y="654556"/>
                </a:cubicBezTo>
                <a:lnTo>
                  <a:pt x="424791" y="424344"/>
                </a:lnTo>
                <a:lnTo>
                  <a:pt x="654917" y="345366"/>
                </a:lnTo>
                <a:cubicBezTo>
                  <a:pt x="673814" y="339065"/>
                  <a:pt x="686412" y="321421"/>
                  <a:pt x="687252" y="301676"/>
                </a:cubicBezTo>
                <a:cubicBezTo>
                  <a:pt x="687672" y="281932"/>
                  <a:pt x="675914" y="263868"/>
                  <a:pt x="657856" y="256306"/>
                </a:cubicBezTo>
                <a:close/>
                <a:moveTo>
                  <a:pt x="386577" y="386955"/>
                </a:moveTo>
                <a:lnTo>
                  <a:pt x="300070" y="639433"/>
                </a:lnTo>
                <a:lnTo>
                  <a:pt x="47688" y="47939"/>
                </a:lnTo>
                <a:lnTo>
                  <a:pt x="638959" y="300416"/>
                </a:lnTo>
                <a:lnTo>
                  <a:pt x="386577" y="386955"/>
                </a:lnTo>
                <a:close/>
              </a:path>
            </a:pathLst>
          </a:custGeom>
          <a:solidFill>
            <a:srgbClr val="FF7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347" name="Google Shape;1347;p44"/>
          <p:cNvPicPr preferRelativeResize="0"/>
          <p:nvPr/>
        </p:nvPicPr>
        <p:blipFill>
          <a:blip r:embed="rId3">
            <a:alphaModFix/>
          </a:blip>
          <a:stretch>
            <a:fillRect/>
          </a:stretch>
        </p:blipFill>
        <p:spPr>
          <a:xfrm flipH="1" rot="-2297834">
            <a:off x="7848472" y="-631925"/>
            <a:ext cx="2577277" cy="2577250"/>
          </a:xfrm>
          <a:prstGeom prst="rect">
            <a:avLst/>
          </a:prstGeom>
          <a:noFill/>
          <a:ln>
            <a:noFill/>
          </a:ln>
        </p:spPr>
      </p:pic>
      <p:sp>
        <p:nvSpPr>
          <p:cNvPr id="1348" name="Google Shape;1348;p44"/>
          <p:cNvSpPr/>
          <p:nvPr/>
        </p:nvSpPr>
        <p:spPr>
          <a:xfrm rot="-4576959">
            <a:off x="8237821" y="249407"/>
            <a:ext cx="177183" cy="17711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9" name="Google Shape;1349;p44"/>
          <p:cNvSpPr/>
          <p:nvPr/>
        </p:nvSpPr>
        <p:spPr>
          <a:xfrm rot="-7158600">
            <a:off x="358264" y="568147"/>
            <a:ext cx="177193" cy="17712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0" name="Google Shape;1350;p44"/>
          <p:cNvSpPr/>
          <p:nvPr/>
        </p:nvSpPr>
        <p:spPr>
          <a:xfrm rot="7017530">
            <a:off x="2054157" y="16656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1" name="Google Shape;1351;p44"/>
          <p:cNvSpPr/>
          <p:nvPr/>
        </p:nvSpPr>
        <p:spPr>
          <a:xfrm rot="-4576959">
            <a:off x="8237821" y="3081107"/>
            <a:ext cx="177183" cy="17711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352" name="Google Shape;1352;p44"/>
          <p:cNvPicPr preferRelativeResize="0"/>
          <p:nvPr/>
        </p:nvPicPr>
        <p:blipFill>
          <a:blip r:embed="rId4">
            <a:alphaModFix/>
          </a:blip>
          <a:stretch>
            <a:fillRect/>
          </a:stretch>
        </p:blipFill>
        <p:spPr>
          <a:xfrm rot="5400000">
            <a:off x="1531145" y="219001"/>
            <a:ext cx="311410" cy="1263048"/>
          </a:xfrm>
          <a:prstGeom prst="rect">
            <a:avLst/>
          </a:prstGeom>
          <a:noFill/>
          <a:ln>
            <a:noFill/>
          </a:ln>
        </p:spPr>
      </p:pic>
      <p:pic>
        <p:nvPicPr>
          <p:cNvPr id="1353" name="Google Shape;1353;p44"/>
          <p:cNvPicPr preferRelativeResize="0"/>
          <p:nvPr/>
        </p:nvPicPr>
        <p:blipFill>
          <a:blip r:embed="rId5">
            <a:alphaModFix/>
          </a:blip>
          <a:stretch>
            <a:fillRect/>
          </a:stretch>
        </p:blipFill>
        <p:spPr>
          <a:xfrm>
            <a:off x="748735" y="4050324"/>
            <a:ext cx="1876225" cy="1876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45"/>
          <p:cNvSpPr txBox="1"/>
          <p:nvPr>
            <p:ph type="title"/>
          </p:nvPr>
        </p:nvSpPr>
        <p:spPr>
          <a:xfrm>
            <a:off x="1017225" y="1593750"/>
            <a:ext cx="7434000" cy="195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200"/>
              <a:t>Section Problem</a:t>
            </a:r>
            <a:r>
              <a:rPr lang="en" sz="5200"/>
              <a:t>:</a:t>
            </a:r>
            <a:r>
              <a:rPr lang="en" sz="5200"/>
              <a:t> Random Circles</a:t>
            </a:r>
            <a:endParaRPr sz="5200"/>
          </a:p>
        </p:txBody>
      </p:sp>
      <p:pic>
        <p:nvPicPr>
          <p:cNvPr id="1359" name="Google Shape;1359;p45"/>
          <p:cNvPicPr preferRelativeResize="0"/>
          <p:nvPr/>
        </p:nvPicPr>
        <p:blipFill>
          <a:blip r:embed="rId3">
            <a:alphaModFix/>
          </a:blip>
          <a:stretch>
            <a:fillRect/>
          </a:stretch>
        </p:blipFill>
        <p:spPr>
          <a:xfrm rot="-9899991">
            <a:off x="7220929" y="-432336"/>
            <a:ext cx="2474690" cy="2474644"/>
          </a:xfrm>
          <a:prstGeom prst="rect">
            <a:avLst/>
          </a:prstGeom>
          <a:noFill/>
          <a:ln>
            <a:noFill/>
          </a:ln>
        </p:spPr>
      </p:pic>
      <p:pic>
        <p:nvPicPr>
          <p:cNvPr id="1360" name="Google Shape;1360;p45"/>
          <p:cNvPicPr preferRelativeResize="0"/>
          <p:nvPr/>
        </p:nvPicPr>
        <p:blipFill>
          <a:blip r:embed="rId4">
            <a:alphaModFix/>
          </a:blip>
          <a:stretch>
            <a:fillRect/>
          </a:stretch>
        </p:blipFill>
        <p:spPr>
          <a:xfrm rot="-1314266">
            <a:off x="-1118149" y="3128268"/>
            <a:ext cx="2047575" cy="1937148"/>
          </a:xfrm>
          <a:prstGeom prst="rect">
            <a:avLst/>
          </a:prstGeom>
          <a:noFill/>
          <a:ln>
            <a:noFill/>
          </a:ln>
        </p:spPr>
      </p:pic>
      <p:pic>
        <p:nvPicPr>
          <p:cNvPr id="1361" name="Google Shape;1361;p45"/>
          <p:cNvPicPr preferRelativeResize="0"/>
          <p:nvPr/>
        </p:nvPicPr>
        <p:blipFill>
          <a:blip r:embed="rId5">
            <a:alphaModFix/>
          </a:blip>
          <a:stretch>
            <a:fillRect/>
          </a:stretch>
        </p:blipFill>
        <p:spPr>
          <a:xfrm rot="1299526">
            <a:off x="6143392" y="3553951"/>
            <a:ext cx="1263063" cy="1263053"/>
          </a:xfrm>
          <a:prstGeom prst="rect">
            <a:avLst/>
          </a:prstGeom>
          <a:noFill/>
          <a:ln>
            <a:noFill/>
          </a:ln>
        </p:spPr>
      </p:pic>
      <p:pic>
        <p:nvPicPr>
          <p:cNvPr id="1362" name="Google Shape;1362;p45"/>
          <p:cNvPicPr preferRelativeResize="0"/>
          <p:nvPr/>
        </p:nvPicPr>
        <p:blipFill>
          <a:blip r:embed="rId6">
            <a:alphaModFix/>
          </a:blip>
          <a:stretch>
            <a:fillRect/>
          </a:stretch>
        </p:blipFill>
        <p:spPr>
          <a:xfrm rot="-1178272">
            <a:off x="227299" y="883950"/>
            <a:ext cx="1178324" cy="1178324"/>
          </a:xfrm>
          <a:prstGeom prst="rect">
            <a:avLst/>
          </a:prstGeom>
          <a:noFill/>
          <a:ln>
            <a:noFill/>
          </a:ln>
        </p:spPr>
      </p:pic>
      <p:pic>
        <p:nvPicPr>
          <p:cNvPr id="1363" name="Google Shape;1363;p45"/>
          <p:cNvPicPr preferRelativeResize="0"/>
          <p:nvPr/>
        </p:nvPicPr>
        <p:blipFill>
          <a:blip r:embed="rId7">
            <a:alphaModFix/>
          </a:blip>
          <a:stretch>
            <a:fillRect/>
          </a:stretch>
        </p:blipFill>
        <p:spPr>
          <a:xfrm rot="-5400000">
            <a:off x="3270400" y="-994969"/>
            <a:ext cx="2157923" cy="2159201"/>
          </a:xfrm>
          <a:prstGeom prst="rect">
            <a:avLst/>
          </a:prstGeom>
          <a:noFill/>
          <a:ln>
            <a:noFill/>
          </a:ln>
        </p:spPr>
      </p:pic>
      <p:pic>
        <p:nvPicPr>
          <p:cNvPr id="1364" name="Google Shape;1364;p45"/>
          <p:cNvPicPr preferRelativeResize="0"/>
          <p:nvPr/>
        </p:nvPicPr>
        <p:blipFill>
          <a:blip r:embed="rId8">
            <a:alphaModFix/>
          </a:blip>
          <a:stretch>
            <a:fillRect/>
          </a:stretch>
        </p:blipFill>
        <p:spPr>
          <a:xfrm rot="5400000">
            <a:off x="1733891" y="3435474"/>
            <a:ext cx="292956" cy="1188200"/>
          </a:xfrm>
          <a:prstGeom prst="rect">
            <a:avLst/>
          </a:prstGeom>
          <a:noFill/>
          <a:ln>
            <a:noFill/>
          </a:ln>
        </p:spPr>
      </p:pic>
      <p:sp>
        <p:nvSpPr>
          <p:cNvPr id="1365" name="Google Shape;1365;p45"/>
          <p:cNvSpPr/>
          <p:nvPr/>
        </p:nvSpPr>
        <p:spPr>
          <a:xfrm rot="7017530">
            <a:off x="625020" y="45134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6" name="Google Shape;1366;p45"/>
          <p:cNvSpPr/>
          <p:nvPr/>
        </p:nvSpPr>
        <p:spPr>
          <a:xfrm rot="7017530">
            <a:off x="7388182" y="138494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7" name="Google Shape;1367;p45"/>
          <p:cNvSpPr/>
          <p:nvPr/>
        </p:nvSpPr>
        <p:spPr>
          <a:xfrm rot="7017530">
            <a:off x="1316632" y="33420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8" name="Google Shape;1368;p45"/>
          <p:cNvSpPr/>
          <p:nvPr/>
        </p:nvSpPr>
        <p:spPr>
          <a:xfrm rot="7017530">
            <a:off x="2964420" y="463442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69" name="Google Shape;1369;p45"/>
          <p:cNvSpPr/>
          <p:nvPr/>
        </p:nvSpPr>
        <p:spPr>
          <a:xfrm rot="7017530">
            <a:off x="8785582" y="466824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46"/>
          <p:cNvSpPr txBox="1"/>
          <p:nvPr>
            <p:ph type="title"/>
          </p:nvPr>
        </p:nvSpPr>
        <p:spPr>
          <a:xfrm>
            <a:off x="543825" y="910125"/>
            <a:ext cx="4336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Random Circles</a:t>
            </a:r>
            <a:endParaRPr/>
          </a:p>
        </p:txBody>
      </p:sp>
      <p:sp>
        <p:nvSpPr>
          <p:cNvPr id="1375" name="Google Shape;1375;p46"/>
          <p:cNvSpPr txBox="1"/>
          <p:nvPr>
            <p:ph idx="1" type="subTitle"/>
          </p:nvPr>
        </p:nvSpPr>
        <p:spPr>
          <a:xfrm>
            <a:off x="543825" y="1761063"/>
            <a:ext cx="3385200" cy="222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As an intro to functions &amp; graphics, we want to get comfortable with:</a:t>
            </a:r>
            <a:endParaRPr/>
          </a:p>
          <a:p>
            <a:pPr indent="0" lvl="0" marL="0" rtl="0" algn="l">
              <a:spcBef>
                <a:spcPts val="0"/>
              </a:spcBef>
              <a:spcAft>
                <a:spcPts val="0"/>
              </a:spcAft>
              <a:buNone/>
            </a:pPr>
            <a:r>
              <a:t/>
            </a:r>
            <a:endParaRPr sz="500"/>
          </a:p>
          <a:p>
            <a:pPr indent="-317500" lvl="0" marL="457200" rtl="0" algn="l">
              <a:spcBef>
                <a:spcPts val="0"/>
              </a:spcBef>
              <a:spcAft>
                <a:spcPts val="0"/>
              </a:spcAft>
              <a:buSzPts val="1400"/>
              <a:buAutoNum type="arabicParenR"/>
            </a:pPr>
            <a:r>
              <a:rPr lang="en"/>
              <a:t>The conceptuals of drawing and indexing with pixels</a:t>
            </a:r>
            <a:endParaRPr/>
          </a:p>
          <a:p>
            <a:pPr indent="-317500" lvl="0" marL="457200" rtl="0" algn="l">
              <a:spcBef>
                <a:spcPts val="0"/>
              </a:spcBef>
              <a:spcAft>
                <a:spcPts val="0"/>
              </a:spcAft>
              <a:buSzPts val="1400"/>
              <a:buAutoNum type="arabicParenR"/>
            </a:pPr>
            <a:r>
              <a:rPr lang="en"/>
              <a:t>Calling functions with parameters/returns.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practice, let’s</a:t>
            </a:r>
            <a:r>
              <a:rPr lang="en"/>
              <a:t> write a program that </a:t>
            </a:r>
            <a:r>
              <a:rPr b="1" lang="en"/>
              <a:t>draws 20 circles at random positions with random colors</a:t>
            </a:r>
            <a:r>
              <a:rPr lang="en"/>
              <a:t> on the canvas.</a:t>
            </a:r>
            <a:endParaRPr/>
          </a:p>
        </p:txBody>
      </p:sp>
      <p:pic>
        <p:nvPicPr>
          <p:cNvPr id="1376" name="Google Shape;1376;p46"/>
          <p:cNvPicPr preferRelativeResize="0"/>
          <p:nvPr/>
        </p:nvPicPr>
        <p:blipFill>
          <a:blip r:embed="rId3">
            <a:alphaModFix/>
          </a:blip>
          <a:stretch>
            <a:fillRect/>
          </a:stretch>
        </p:blipFill>
        <p:spPr>
          <a:xfrm>
            <a:off x="5194975" y="974837"/>
            <a:ext cx="3743150" cy="3998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47"/>
          <p:cNvSpPr txBox="1"/>
          <p:nvPr>
            <p:ph type="title"/>
          </p:nvPr>
        </p:nvSpPr>
        <p:spPr>
          <a:xfrm>
            <a:off x="509275" y="1633350"/>
            <a:ext cx="29967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End Goal</a:t>
            </a:r>
            <a:endParaRPr/>
          </a:p>
        </p:txBody>
      </p:sp>
      <p:sp>
        <p:nvSpPr>
          <p:cNvPr id="1382" name="Google Shape;1382;p47"/>
          <p:cNvSpPr txBox="1"/>
          <p:nvPr>
            <p:ph idx="1" type="subTitle"/>
          </p:nvPr>
        </p:nvSpPr>
        <p:spPr>
          <a:xfrm>
            <a:off x="1287350" y="2206050"/>
            <a:ext cx="3537000" cy="130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Our program takes in a blank canvas and then</a:t>
            </a:r>
            <a:r>
              <a:rPr lang="en" sz="1800"/>
              <a:t> </a:t>
            </a:r>
            <a:r>
              <a:rPr b="1" lang="en" sz="1800"/>
              <a:t>draws 20 circles at random positions with random colors</a:t>
            </a:r>
            <a:r>
              <a:rPr lang="en" sz="1800"/>
              <a:t> on the canvas.</a:t>
            </a:r>
            <a:endParaRPr sz="1800"/>
          </a:p>
        </p:txBody>
      </p:sp>
      <p:pic>
        <p:nvPicPr>
          <p:cNvPr id="1383" name="Google Shape;1383;p47"/>
          <p:cNvPicPr preferRelativeResize="0"/>
          <p:nvPr/>
        </p:nvPicPr>
        <p:blipFill>
          <a:blip r:embed="rId3">
            <a:alphaModFix/>
          </a:blip>
          <a:stretch>
            <a:fillRect/>
          </a:stretch>
        </p:blipFill>
        <p:spPr>
          <a:xfrm>
            <a:off x="6873375" y="2781275"/>
            <a:ext cx="2161600" cy="2309000"/>
          </a:xfrm>
          <a:prstGeom prst="rect">
            <a:avLst/>
          </a:prstGeom>
          <a:noFill/>
          <a:ln>
            <a:noFill/>
          </a:ln>
        </p:spPr>
      </p:pic>
      <p:pic>
        <p:nvPicPr>
          <p:cNvPr id="1384" name="Google Shape;1384;p47"/>
          <p:cNvPicPr preferRelativeResize="0"/>
          <p:nvPr/>
        </p:nvPicPr>
        <p:blipFill>
          <a:blip r:embed="rId4">
            <a:alphaModFix/>
          </a:blip>
          <a:stretch>
            <a:fillRect/>
          </a:stretch>
        </p:blipFill>
        <p:spPr>
          <a:xfrm>
            <a:off x="6684150" y="336150"/>
            <a:ext cx="2396525" cy="2149450"/>
          </a:xfrm>
          <a:prstGeom prst="rect">
            <a:avLst/>
          </a:prstGeom>
          <a:noFill/>
          <a:ln>
            <a:noFill/>
          </a:ln>
        </p:spPr>
      </p:pic>
      <p:cxnSp>
        <p:nvCxnSpPr>
          <p:cNvPr id="1385" name="Google Shape;1385;p47"/>
          <p:cNvCxnSpPr>
            <a:stCxn id="1386" idx="6"/>
          </p:cNvCxnSpPr>
          <p:nvPr/>
        </p:nvCxnSpPr>
        <p:spPr>
          <a:xfrm flipH="1" rot="10800000">
            <a:off x="5613770" y="590100"/>
            <a:ext cx="3014100" cy="409800"/>
          </a:xfrm>
          <a:prstGeom prst="curvedConnector3">
            <a:avLst>
              <a:gd fmla="val 50000" name="adj1"/>
            </a:avLst>
          </a:prstGeom>
          <a:noFill/>
          <a:ln cap="flat" cmpd="sng" w="9525">
            <a:solidFill>
              <a:srgbClr val="FF0000"/>
            </a:solidFill>
            <a:prstDash val="solid"/>
            <a:round/>
            <a:headEnd len="med" w="med" type="none"/>
            <a:tailEnd len="med" w="med" type="stealth"/>
          </a:ln>
        </p:spPr>
      </p:cxnSp>
      <p:sp>
        <p:nvSpPr>
          <p:cNvPr id="1387" name="Google Shape;1387;p47"/>
          <p:cNvSpPr txBox="1"/>
          <p:nvPr/>
        </p:nvSpPr>
        <p:spPr>
          <a:xfrm>
            <a:off x="3980863" y="1290450"/>
            <a:ext cx="644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Baloo 2"/>
                <a:ea typeface="Baloo 2"/>
                <a:cs typeface="Baloo 2"/>
                <a:sym typeface="Baloo 2"/>
              </a:rPr>
              <a:t>X20</a:t>
            </a:r>
            <a:endParaRPr sz="2000">
              <a:solidFill>
                <a:schemeClr val="dk1"/>
              </a:solidFill>
              <a:latin typeface="Baloo 2"/>
              <a:ea typeface="Baloo 2"/>
              <a:cs typeface="Baloo 2"/>
              <a:sym typeface="Baloo 2"/>
            </a:endParaRPr>
          </a:p>
        </p:txBody>
      </p:sp>
      <p:sp>
        <p:nvSpPr>
          <p:cNvPr id="1388" name="Google Shape;1388;p47"/>
          <p:cNvSpPr txBox="1"/>
          <p:nvPr/>
        </p:nvSpPr>
        <p:spPr>
          <a:xfrm>
            <a:off x="6827675" y="0"/>
            <a:ext cx="22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Baloo 2"/>
                <a:ea typeface="Baloo 2"/>
                <a:cs typeface="Baloo 2"/>
                <a:sym typeface="Baloo 2"/>
              </a:rPr>
              <a:t>Example Starting Canvas</a:t>
            </a:r>
            <a:endParaRPr b="1">
              <a:solidFill>
                <a:schemeClr val="dk1"/>
              </a:solidFill>
              <a:latin typeface="Baloo 2"/>
              <a:ea typeface="Baloo 2"/>
              <a:cs typeface="Baloo 2"/>
              <a:sym typeface="Baloo 2"/>
            </a:endParaRPr>
          </a:p>
        </p:txBody>
      </p:sp>
      <p:sp>
        <p:nvSpPr>
          <p:cNvPr id="1389" name="Google Shape;1389;p47"/>
          <p:cNvSpPr txBox="1"/>
          <p:nvPr/>
        </p:nvSpPr>
        <p:spPr>
          <a:xfrm>
            <a:off x="6964975" y="2443000"/>
            <a:ext cx="22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Baloo 2"/>
                <a:ea typeface="Baloo 2"/>
                <a:cs typeface="Baloo 2"/>
                <a:sym typeface="Baloo 2"/>
              </a:rPr>
              <a:t>Example Output Canvas</a:t>
            </a:r>
            <a:endParaRPr b="1">
              <a:solidFill>
                <a:schemeClr val="dk1"/>
              </a:solidFill>
              <a:latin typeface="Baloo 2"/>
              <a:ea typeface="Baloo 2"/>
              <a:cs typeface="Baloo 2"/>
              <a:sym typeface="Baloo 2"/>
            </a:endParaRPr>
          </a:p>
        </p:txBody>
      </p:sp>
      <p:sp>
        <p:nvSpPr>
          <p:cNvPr id="1386" name="Google Shape;1386;p47"/>
          <p:cNvSpPr/>
          <p:nvPr/>
        </p:nvSpPr>
        <p:spPr>
          <a:xfrm>
            <a:off x="5035070" y="713550"/>
            <a:ext cx="578700" cy="5727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7"/>
          <p:cNvSpPr/>
          <p:nvPr/>
        </p:nvSpPr>
        <p:spPr>
          <a:xfrm>
            <a:off x="5190796" y="1358400"/>
            <a:ext cx="578700" cy="572700"/>
          </a:xfrm>
          <a:prstGeom prst="ellipse">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7"/>
          <p:cNvSpPr/>
          <p:nvPr/>
        </p:nvSpPr>
        <p:spPr>
          <a:xfrm>
            <a:off x="5769495" y="1642350"/>
            <a:ext cx="578700" cy="572700"/>
          </a:xfrm>
          <a:prstGeom prst="ellipse">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2" name="Google Shape;1392;p47"/>
          <p:cNvCxnSpPr>
            <a:stCxn id="1390" idx="7"/>
          </p:cNvCxnSpPr>
          <p:nvPr/>
        </p:nvCxnSpPr>
        <p:spPr>
          <a:xfrm flipH="1" rot="-5400000">
            <a:off x="7148897" y="-21880"/>
            <a:ext cx="121800" cy="3050100"/>
          </a:xfrm>
          <a:prstGeom prst="curvedConnector4">
            <a:avLst>
              <a:gd fmla="val -264364" name="adj1"/>
              <a:gd fmla="val 61444" name="adj2"/>
            </a:avLst>
          </a:prstGeom>
          <a:noFill/>
          <a:ln cap="flat" cmpd="sng" w="9525">
            <a:solidFill>
              <a:srgbClr val="FF0000"/>
            </a:solidFill>
            <a:prstDash val="solid"/>
            <a:round/>
            <a:headEnd len="med" w="med" type="none"/>
            <a:tailEnd len="med" w="med" type="stealth"/>
          </a:ln>
        </p:spPr>
      </p:cxnSp>
      <p:cxnSp>
        <p:nvCxnSpPr>
          <p:cNvPr id="1393" name="Google Shape;1393;p47"/>
          <p:cNvCxnSpPr>
            <a:stCxn id="1391" idx="5"/>
          </p:cNvCxnSpPr>
          <p:nvPr/>
        </p:nvCxnSpPr>
        <p:spPr>
          <a:xfrm rot="-5400000">
            <a:off x="6883096" y="1205830"/>
            <a:ext cx="305700" cy="1545000"/>
          </a:xfrm>
          <a:prstGeom prst="curvedConnector4">
            <a:avLst>
              <a:gd fmla="val -63165" name="adj1"/>
              <a:gd fmla="val 52743" name="adj2"/>
            </a:avLst>
          </a:prstGeom>
          <a:noFill/>
          <a:ln cap="flat" cmpd="sng" w="9525">
            <a:solidFill>
              <a:srgbClr val="FF0000"/>
            </a:solidFill>
            <a:prstDash val="solid"/>
            <a:round/>
            <a:headEnd len="med" w="med" type="none"/>
            <a:tailEnd len="med" w="med" type="stealth"/>
          </a:ln>
        </p:spPr>
      </p:cxnSp>
      <p:sp>
        <p:nvSpPr>
          <p:cNvPr id="1394" name="Google Shape;1394;p47"/>
          <p:cNvSpPr/>
          <p:nvPr/>
        </p:nvSpPr>
        <p:spPr>
          <a:xfrm>
            <a:off x="4565500" y="713550"/>
            <a:ext cx="355200" cy="1646400"/>
          </a:xfrm>
          <a:prstGeom prst="leftBrace">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sp>
        <p:nvSpPr>
          <p:cNvPr id="1399" name="Google Shape;1399;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Details</a:t>
            </a:r>
            <a:endParaRPr/>
          </a:p>
        </p:txBody>
      </p:sp>
      <p:sp>
        <p:nvSpPr>
          <p:cNvPr id="1400" name="Google Shape;1400;p48"/>
          <p:cNvSpPr txBox="1"/>
          <p:nvPr>
            <p:ph idx="2" type="title"/>
          </p:nvPr>
        </p:nvSpPr>
        <p:spPr>
          <a:xfrm>
            <a:off x="2055571" y="1487350"/>
            <a:ext cx="1978200" cy="4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Canvas</a:t>
            </a:r>
            <a:endParaRPr/>
          </a:p>
        </p:txBody>
      </p:sp>
      <p:sp>
        <p:nvSpPr>
          <p:cNvPr id="1401" name="Google Shape;1401;p48"/>
          <p:cNvSpPr txBox="1"/>
          <p:nvPr>
            <p:ph idx="1" type="subTitle"/>
          </p:nvPr>
        </p:nvSpPr>
        <p:spPr>
          <a:xfrm>
            <a:off x="2055563" y="1931875"/>
            <a:ext cx="19782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t>The canvas is created for you already with some functions provided</a:t>
            </a:r>
            <a:endParaRPr sz="1300"/>
          </a:p>
        </p:txBody>
      </p:sp>
      <p:sp>
        <p:nvSpPr>
          <p:cNvPr id="1402" name="Google Shape;1402;p48"/>
          <p:cNvSpPr txBox="1"/>
          <p:nvPr>
            <p:ph idx="3" type="title"/>
          </p:nvPr>
        </p:nvSpPr>
        <p:spPr>
          <a:xfrm>
            <a:off x="5101499" y="1487350"/>
            <a:ext cx="1978200" cy="4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rPr>
              <a:t>Colors</a:t>
            </a:r>
            <a:endParaRPr>
              <a:solidFill>
                <a:schemeClr val="dk2"/>
              </a:solidFill>
            </a:endParaRPr>
          </a:p>
        </p:txBody>
      </p:sp>
      <p:sp>
        <p:nvSpPr>
          <p:cNvPr id="1403" name="Google Shape;1403;p48"/>
          <p:cNvSpPr txBox="1"/>
          <p:nvPr>
            <p:ph idx="4" type="subTitle"/>
          </p:nvPr>
        </p:nvSpPr>
        <p:spPr>
          <a:xfrm>
            <a:off x="5101486" y="1909750"/>
            <a:ext cx="2324100" cy="5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provide a function that returns a random color</a:t>
            </a:r>
            <a:endParaRPr/>
          </a:p>
        </p:txBody>
      </p:sp>
      <p:sp>
        <p:nvSpPr>
          <p:cNvPr id="1404" name="Google Shape;1404;p48"/>
          <p:cNvSpPr txBox="1"/>
          <p:nvPr>
            <p:ph idx="5" type="title"/>
          </p:nvPr>
        </p:nvSpPr>
        <p:spPr>
          <a:xfrm>
            <a:off x="2055563" y="2920750"/>
            <a:ext cx="2421900" cy="4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7B262"/>
                </a:solidFill>
              </a:rPr>
              <a:t>Canvas Details</a:t>
            </a:r>
            <a:endParaRPr>
              <a:solidFill>
                <a:srgbClr val="E7B262"/>
              </a:solidFill>
            </a:endParaRPr>
          </a:p>
        </p:txBody>
      </p:sp>
      <p:sp>
        <p:nvSpPr>
          <p:cNvPr id="1405" name="Google Shape;1405;p48"/>
          <p:cNvSpPr txBox="1"/>
          <p:nvPr>
            <p:ph idx="6" type="subTitle"/>
          </p:nvPr>
        </p:nvSpPr>
        <p:spPr>
          <a:xfrm>
            <a:off x="2055561" y="3493150"/>
            <a:ext cx="2324100" cy="54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Canvas width/height are provided as global variables</a:t>
            </a:r>
            <a:endParaRPr/>
          </a:p>
        </p:txBody>
      </p:sp>
      <p:sp>
        <p:nvSpPr>
          <p:cNvPr id="1406" name="Google Shape;1406;p48"/>
          <p:cNvSpPr txBox="1"/>
          <p:nvPr>
            <p:ph idx="7" type="title"/>
          </p:nvPr>
        </p:nvSpPr>
        <p:spPr>
          <a:xfrm>
            <a:off x="5101499" y="2920750"/>
            <a:ext cx="1978200" cy="42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Circle Details</a:t>
            </a:r>
            <a:endParaRPr>
              <a:solidFill>
                <a:schemeClr val="accent2"/>
              </a:solidFill>
            </a:endParaRPr>
          </a:p>
        </p:txBody>
      </p:sp>
      <p:sp>
        <p:nvSpPr>
          <p:cNvPr id="1407" name="Google Shape;1407;p48"/>
          <p:cNvSpPr txBox="1"/>
          <p:nvPr>
            <p:ph idx="8" type="subTitle"/>
          </p:nvPr>
        </p:nvSpPr>
        <p:spPr>
          <a:xfrm>
            <a:off x="5101488" y="3493150"/>
            <a:ext cx="2181300" cy="6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give you the diameter size of the circles and the number of circles to make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49"/>
          <p:cNvSpPr txBox="1"/>
          <p:nvPr>
            <p:ph idx="1" type="body"/>
          </p:nvPr>
        </p:nvSpPr>
        <p:spPr>
          <a:xfrm>
            <a:off x="1526700" y="3637250"/>
            <a:ext cx="6090600" cy="9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Are there any questions regarding the canvas, graphics, drawing, or anything else</a:t>
            </a:r>
            <a:r>
              <a:rPr lang="en" sz="2000"/>
              <a:t>?</a:t>
            </a:r>
            <a:endParaRPr b="1" sz="2000"/>
          </a:p>
        </p:txBody>
      </p:sp>
      <p:sp>
        <p:nvSpPr>
          <p:cNvPr id="1413" name="Google Shape;1413;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Pre-code Discussion</a:t>
            </a:r>
            <a:endParaRPr/>
          </a:p>
        </p:txBody>
      </p:sp>
      <p:sp>
        <p:nvSpPr>
          <p:cNvPr id="1414" name="Google Shape;1414;p49"/>
          <p:cNvSpPr txBox="1"/>
          <p:nvPr>
            <p:ph idx="1" type="body"/>
          </p:nvPr>
        </p:nvSpPr>
        <p:spPr>
          <a:xfrm>
            <a:off x="1210350" y="1155000"/>
            <a:ext cx="6723300" cy="9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Say we want to make a single circle, how would we do that?</a:t>
            </a:r>
            <a:endParaRPr b="1" sz="2000"/>
          </a:p>
        </p:txBody>
      </p:sp>
      <p:sp>
        <p:nvSpPr>
          <p:cNvPr id="1415" name="Google Shape;1415;p49"/>
          <p:cNvSpPr/>
          <p:nvPr/>
        </p:nvSpPr>
        <p:spPr>
          <a:xfrm>
            <a:off x="3543325" y="2437963"/>
            <a:ext cx="1092600" cy="10926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416" name="Google Shape;1416;p49"/>
          <p:cNvSpPr/>
          <p:nvPr/>
        </p:nvSpPr>
        <p:spPr>
          <a:xfrm rot="7017530">
            <a:off x="1125007" y="24835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7" name="Google Shape;1417;p49"/>
          <p:cNvSpPr/>
          <p:nvPr/>
        </p:nvSpPr>
        <p:spPr>
          <a:xfrm rot="7017530">
            <a:off x="7410532" y="45733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8" name="Google Shape;1418;p49"/>
          <p:cNvSpPr/>
          <p:nvPr/>
        </p:nvSpPr>
        <p:spPr>
          <a:xfrm rot="7017530">
            <a:off x="8100057" y="5427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9" name="Google Shape;1419;p49"/>
          <p:cNvSpPr/>
          <p:nvPr/>
        </p:nvSpPr>
        <p:spPr>
          <a:xfrm rot="7017530">
            <a:off x="8150157" y="30716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0" name="Google Shape;1420;p49"/>
          <p:cNvSpPr/>
          <p:nvPr/>
        </p:nvSpPr>
        <p:spPr>
          <a:xfrm rot="7017530">
            <a:off x="393732" y="42074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1" name="Google Shape;1421;p49"/>
          <p:cNvSpPr/>
          <p:nvPr/>
        </p:nvSpPr>
        <p:spPr>
          <a:xfrm rot="7017530">
            <a:off x="586382" y="90842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2" name="Google Shape;1422;p49"/>
          <p:cNvSpPr/>
          <p:nvPr/>
        </p:nvSpPr>
        <p:spPr>
          <a:xfrm rot="7017530">
            <a:off x="6138707" y="18539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3" name="Google Shape;1423;p49"/>
          <p:cNvSpPr/>
          <p:nvPr/>
        </p:nvSpPr>
        <p:spPr>
          <a:xfrm rot="745076">
            <a:off x="4590511" y="1887315"/>
            <a:ext cx="1277896" cy="1024445"/>
          </a:xfrm>
          <a:prstGeom prst="wedgeEllipseCallout">
            <a:avLst>
              <a:gd fmla="val -37576" name="adj1"/>
              <a:gd fmla="val 48549"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Barlow"/>
              <a:ea typeface="Barlow"/>
              <a:cs typeface="Barlow"/>
              <a:sym typeface="Barlow"/>
            </a:endParaRPr>
          </a:p>
        </p:txBody>
      </p:sp>
      <p:sp>
        <p:nvSpPr>
          <p:cNvPr id="1424" name="Google Shape;1424;p49"/>
          <p:cNvSpPr txBox="1"/>
          <p:nvPr/>
        </p:nvSpPr>
        <p:spPr>
          <a:xfrm>
            <a:off x="4742400" y="1983875"/>
            <a:ext cx="1032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Barlow"/>
                <a:ea typeface="Barlow"/>
                <a:cs typeface="Barlow"/>
                <a:sym typeface="Barlow"/>
              </a:rPr>
              <a:t>Hi, I’m a </a:t>
            </a:r>
            <a:endParaRPr>
              <a:solidFill>
                <a:schemeClr val="lt1"/>
              </a:solidFill>
              <a:latin typeface="Barlow"/>
              <a:ea typeface="Barlow"/>
              <a:cs typeface="Barlow"/>
              <a:sym typeface="Barlow"/>
            </a:endParaRPr>
          </a:p>
          <a:p>
            <a:pPr indent="0" lvl="0" marL="0" rtl="0" algn="l">
              <a:spcBef>
                <a:spcPts val="0"/>
              </a:spcBef>
              <a:spcAft>
                <a:spcPts val="0"/>
              </a:spcAft>
              <a:buNone/>
            </a:pPr>
            <a:r>
              <a:rPr lang="en">
                <a:solidFill>
                  <a:schemeClr val="lt1"/>
                </a:solidFill>
                <a:latin typeface="Barlow"/>
                <a:ea typeface="Barlow"/>
                <a:cs typeface="Barlow"/>
                <a:sym typeface="Barlow"/>
              </a:rPr>
              <a:t>circle! And</a:t>
            </a:r>
            <a:endParaRPr>
              <a:solidFill>
                <a:schemeClr val="lt1"/>
              </a:solidFill>
              <a:latin typeface="Barlow"/>
              <a:ea typeface="Barlow"/>
              <a:cs typeface="Barlow"/>
              <a:sym typeface="Barlow"/>
            </a:endParaRPr>
          </a:p>
          <a:p>
            <a:pPr indent="0" lvl="0" marL="0" rtl="0" algn="l">
              <a:spcBef>
                <a:spcPts val="0"/>
              </a:spcBef>
              <a:spcAft>
                <a:spcPts val="0"/>
              </a:spcAft>
              <a:buNone/>
            </a:pPr>
            <a:r>
              <a:rPr lang="en">
                <a:solidFill>
                  <a:schemeClr val="lt1"/>
                </a:solidFill>
                <a:latin typeface="Barlow"/>
                <a:ea typeface="Barlow"/>
                <a:cs typeface="Barlow"/>
                <a:sym typeface="Barlow"/>
              </a:rPr>
              <a:t> single!</a:t>
            </a:r>
            <a:endParaRPr>
              <a:solidFill>
                <a:schemeClr val="lt1"/>
              </a:solidFill>
              <a:latin typeface="Barlow"/>
              <a:ea typeface="Barlow"/>
              <a:cs typeface="Barlow"/>
              <a:sym typeface="Barlo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50"/>
          <p:cNvSpPr txBox="1"/>
          <p:nvPr/>
        </p:nvSpPr>
        <p:spPr>
          <a:xfrm>
            <a:off x="2404050" y="2874100"/>
            <a:ext cx="4335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2"/>
                </a:solidFill>
                <a:latin typeface="Baloo 2"/>
                <a:ea typeface="Baloo 2"/>
                <a:cs typeface="Baloo 2"/>
                <a:sym typeface="Baloo 2"/>
              </a:rPr>
              <a:t>Let’s split into breakout rooms to code up the solution!</a:t>
            </a:r>
            <a:endParaRPr sz="2400">
              <a:solidFill>
                <a:schemeClr val="lt2"/>
              </a:solidFill>
              <a:latin typeface="Baloo 2"/>
              <a:ea typeface="Baloo 2"/>
              <a:cs typeface="Baloo 2"/>
              <a:sym typeface="Baloo 2"/>
            </a:endParaRPr>
          </a:p>
        </p:txBody>
      </p:sp>
      <p:sp>
        <p:nvSpPr>
          <p:cNvPr id="1430" name="Google Shape;1430;p50"/>
          <p:cNvSpPr txBox="1"/>
          <p:nvPr>
            <p:ph type="title"/>
          </p:nvPr>
        </p:nvSpPr>
        <p:spPr>
          <a:xfrm>
            <a:off x="1197900" y="1346000"/>
            <a:ext cx="6748200" cy="195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Coding Time!</a:t>
            </a:r>
            <a:endParaRPr/>
          </a:p>
        </p:txBody>
      </p:sp>
      <p:pic>
        <p:nvPicPr>
          <p:cNvPr id="1431" name="Google Shape;1431;p50"/>
          <p:cNvPicPr preferRelativeResize="0"/>
          <p:nvPr/>
        </p:nvPicPr>
        <p:blipFill>
          <a:blip r:embed="rId3">
            <a:alphaModFix/>
          </a:blip>
          <a:stretch>
            <a:fillRect/>
          </a:stretch>
        </p:blipFill>
        <p:spPr>
          <a:xfrm>
            <a:off x="117600" y="163225"/>
            <a:ext cx="1503570" cy="1501076"/>
          </a:xfrm>
          <a:prstGeom prst="rect">
            <a:avLst/>
          </a:prstGeom>
          <a:noFill/>
          <a:ln>
            <a:noFill/>
          </a:ln>
        </p:spPr>
      </p:pic>
      <p:pic>
        <p:nvPicPr>
          <p:cNvPr id="1432" name="Google Shape;1432;p50"/>
          <p:cNvPicPr preferRelativeResize="0"/>
          <p:nvPr/>
        </p:nvPicPr>
        <p:blipFill>
          <a:blip r:embed="rId4">
            <a:alphaModFix/>
          </a:blip>
          <a:stretch>
            <a:fillRect/>
          </a:stretch>
        </p:blipFill>
        <p:spPr>
          <a:xfrm rot="6448501">
            <a:off x="6804738" y="4053965"/>
            <a:ext cx="2710923" cy="1825140"/>
          </a:xfrm>
          <a:prstGeom prst="rect">
            <a:avLst/>
          </a:prstGeom>
          <a:noFill/>
          <a:ln>
            <a:noFill/>
          </a:ln>
        </p:spPr>
      </p:pic>
      <p:pic>
        <p:nvPicPr>
          <p:cNvPr id="1433" name="Google Shape;1433;p50"/>
          <p:cNvPicPr preferRelativeResize="0"/>
          <p:nvPr/>
        </p:nvPicPr>
        <p:blipFill>
          <a:blip r:embed="rId5">
            <a:alphaModFix/>
          </a:blip>
          <a:stretch>
            <a:fillRect/>
          </a:stretch>
        </p:blipFill>
        <p:spPr>
          <a:xfrm>
            <a:off x="789450" y="3762975"/>
            <a:ext cx="1143324" cy="1144002"/>
          </a:xfrm>
          <a:prstGeom prst="rect">
            <a:avLst/>
          </a:prstGeom>
          <a:noFill/>
          <a:ln>
            <a:noFill/>
          </a:ln>
        </p:spPr>
      </p:pic>
      <p:pic>
        <p:nvPicPr>
          <p:cNvPr id="1434" name="Google Shape;1434;p50"/>
          <p:cNvPicPr preferRelativeResize="0"/>
          <p:nvPr/>
        </p:nvPicPr>
        <p:blipFill>
          <a:blip r:embed="rId6">
            <a:alphaModFix/>
          </a:blip>
          <a:stretch>
            <a:fillRect/>
          </a:stretch>
        </p:blipFill>
        <p:spPr>
          <a:xfrm rot="861041">
            <a:off x="7782745" y="439291"/>
            <a:ext cx="1091258" cy="1091169"/>
          </a:xfrm>
          <a:prstGeom prst="rect">
            <a:avLst/>
          </a:prstGeom>
          <a:noFill/>
          <a:ln>
            <a:noFill/>
          </a:ln>
        </p:spPr>
      </p:pic>
      <p:pic>
        <p:nvPicPr>
          <p:cNvPr id="1435" name="Google Shape;1435;p50"/>
          <p:cNvPicPr preferRelativeResize="0"/>
          <p:nvPr/>
        </p:nvPicPr>
        <p:blipFill>
          <a:blip r:embed="rId7">
            <a:alphaModFix/>
          </a:blip>
          <a:stretch>
            <a:fillRect/>
          </a:stretch>
        </p:blipFill>
        <p:spPr>
          <a:xfrm rot="-5400000">
            <a:off x="3675400" y="4176400"/>
            <a:ext cx="2157923" cy="2159201"/>
          </a:xfrm>
          <a:prstGeom prst="rect">
            <a:avLst/>
          </a:prstGeom>
          <a:noFill/>
          <a:ln>
            <a:noFill/>
          </a:ln>
        </p:spPr>
      </p:pic>
      <p:pic>
        <p:nvPicPr>
          <p:cNvPr id="1436" name="Google Shape;1436;p50"/>
          <p:cNvPicPr preferRelativeResize="0"/>
          <p:nvPr/>
        </p:nvPicPr>
        <p:blipFill>
          <a:blip r:embed="rId8">
            <a:alphaModFix/>
          </a:blip>
          <a:stretch>
            <a:fillRect/>
          </a:stretch>
        </p:blipFill>
        <p:spPr>
          <a:xfrm rot="5400000">
            <a:off x="6378816" y="-54601"/>
            <a:ext cx="292956" cy="1188200"/>
          </a:xfrm>
          <a:prstGeom prst="rect">
            <a:avLst/>
          </a:prstGeom>
          <a:noFill/>
          <a:ln>
            <a:noFill/>
          </a:ln>
        </p:spPr>
      </p:pic>
      <p:sp>
        <p:nvSpPr>
          <p:cNvPr id="1437" name="Google Shape;1437;p50"/>
          <p:cNvSpPr/>
          <p:nvPr/>
        </p:nvSpPr>
        <p:spPr>
          <a:xfrm rot="7017530">
            <a:off x="1125007" y="24835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8" name="Google Shape;1438;p50"/>
          <p:cNvSpPr/>
          <p:nvPr/>
        </p:nvSpPr>
        <p:spPr>
          <a:xfrm rot="7017530">
            <a:off x="2228682" y="45134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9" name="Google Shape;1439;p50"/>
          <p:cNvSpPr/>
          <p:nvPr/>
        </p:nvSpPr>
        <p:spPr>
          <a:xfrm rot="7017530">
            <a:off x="3044757" y="42074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0" name="Google Shape;1440;p50"/>
          <p:cNvSpPr/>
          <p:nvPr/>
        </p:nvSpPr>
        <p:spPr>
          <a:xfrm rot="7017530">
            <a:off x="6316457" y="12711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1" name="Google Shape;1441;p50"/>
          <p:cNvSpPr/>
          <p:nvPr/>
        </p:nvSpPr>
        <p:spPr>
          <a:xfrm rot="7017530">
            <a:off x="8150157" y="30716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42" name="Google Shape;1442;p50"/>
          <p:cNvSpPr/>
          <p:nvPr/>
        </p:nvSpPr>
        <p:spPr>
          <a:xfrm rot="7017530">
            <a:off x="393732" y="42074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33"/>
          <p:cNvSpPr txBox="1"/>
          <p:nvPr>
            <p:ph type="title"/>
          </p:nvPr>
        </p:nvSpPr>
        <p:spPr>
          <a:xfrm>
            <a:off x="766350" y="2887212"/>
            <a:ext cx="2258100" cy="93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1180" name="Google Shape;1180;p33"/>
          <p:cNvSpPr txBox="1"/>
          <p:nvPr>
            <p:ph idx="1" type="subTitle"/>
          </p:nvPr>
        </p:nvSpPr>
        <p:spPr>
          <a:xfrm>
            <a:off x="713100" y="3826702"/>
            <a:ext cx="2258100" cy="59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Check-in</a:t>
            </a:r>
            <a:endParaRPr sz="1600"/>
          </a:p>
        </p:txBody>
      </p:sp>
      <p:sp>
        <p:nvSpPr>
          <p:cNvPr id="1181" name="Google Shape;1181;p33"/>
          <p:cNvSpPr txBox="1"/>
          <p:nvPr>
            <p:ph idx="2" type="title"/>
          </p:nvPr>
        </p:nvSpPr>
        <p:spPr>
          <a:xfrm>
            <a:off x="3556000" y="2887200"/>
            <a:ext cx="2258100" cy="93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7B262"/>
                </a:solidFill>
              </a:rPr>
              <a:t>2.</a:t>
            </a:r>
            <a:endParaRPr>
              <a:solidFill>
                <a:srgbClr val="E7B262"/>
              </a:solidFill>
            </a:endParaRPr>
          </a:p>
        </p:txBody>
      </p:sp>
      <p:sp>
        <p:nvSpPr>
          <p:cNvPr id="1182" name="Google Shape;1182;p33"/>
          <p:cNvSpPr txBox="1"/>
          <p:nvPr>
            <p:ph idx="3" type="subTitle"/>
          </p:nvPr>
        </p:nvSpPr>
        <p:spPr>
          <a:xfrm>
            <a:off x="3442950" y="3826701"/>
            <a:ext cx="2258100" cy="59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Recap</a:t>
            </a:r>
            <a:endParaRPr sz="1600"/>
          </a:p>
        </p:txBody>
      </p:sp>
      <p:sp>
        <p:nvSpPr>
          <p:cNvPr id="1183" name="Google Shape;1183;p33"/>
          <p:cNvSpPr txBox="1"/>
          <p:nvPr>
            <p:ph idx="4" type="title"/>
          </p:nvPr>
        </p:nvSpPr>
        <p:spPr>
          <a:xfrm>
            <a:off x="6277775" y="2887207"/>
            <a:ext cx="2258100" cy="93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1184" name="Google Shape;1184;p33"/>
          <p:cNvSpPr txBox="1"/>
          <p:nvPr>
            <p:ph idx="5" type="subTitle"/>
          </p:nvPr>
        </p:nvSpPr>
        <p:spPr>
          <a:xfrm>
            <a:off x="6172800" y="3826698"/>
            <a:ext cx="2258100" cy="59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Section Problem:</a:t>
            </a:r>
            <a:br>
              <a:rPr lang="en" sz="1600"/>
            </a:br>
            <a:r>
              <a:rPr lang="en" sz="1600"/>
              <a:t>Random Circles</a:t>
            </a:r>
            <a:endParaRPr sz="1600"/>
          </a:p>
        </p:txBody>
      </p:sp>
      <p:sp>
        <p:nvSpPr>
          <p:cNvPr id="1185" name="Google Shape;1185;p33"/>
          <p:cNvSpPr txBox="1"/>
          <p:nvPr>
            <p:ph idx="6" type="title"/>
          </p:nvPr>
        </p:nvSpPr>
        <p:spPr>
          <a:xfrm>
            <a:off x="720000" y="233625"/>
            <a:ext cx="7704000" cy="78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500"/>
              <a:t>Agenda</a:t>
            </a:r>
            <a:endParaRPr sz="6500"/>
          </a:p>
        </p:txBody>
      </p:sp>
      <p:pic>
        <p:nvPicPr>
          <p:cNvPr id="1186" name="Google Shape;1186;p33"/>
          <p:cNvPicPr preferRelativeResize="0"/>
          <p:nvPr/>
        </p:nvPicPr>
        <p:blipFill>
          <a:blip r:embed="rId3">
            <a:alphaModFix/>
          </a:blip>
          <a:stretch>
            <a:fillRect/>
          </a:stretch>
        </p:blipFill>
        <p:spPr>
          <a:xfrm rot="-738138">
            <a:off x="1177350" y="1431225"/>
            <a:ext cx="1329599" cy="1329599"/>
          </a:xfrm>
          <a:prstGeom prst="rect">
            <a:avLst/>
          </a:prstGeom>
          <a:noFill/>
          <a:ln>
            <a:noFill/>
          </a:ln>
        </p:spPr>
      </p:pic>
      <p:pic>
        <p:nvPicPr>
          <p:cNvPr id="1187" name="Google Shape;1187;p33"/>
          <p:cNvPicPr preferRelativeResize="0"/>
          <p:nvPr/>
        </p:nvPicPr>
        <p:blipFill>
          <a:blip r:embed="rId4">
            <a:alphaModFix/>
          </a:blip>
          <a:stretch>
            <a:fillRect/>
          </a:stretch>
        </p:blipFill>
        <p:spPr>
          <a:xfrm rot="732245">
            <a:off x="3974757" y="1450432"/>
            <a:ext cx="1194490" cy="1194457"/>
          </a:xfrm>
          <a:prstGeom prst="rect">
            <a:avLst/>
          </a:prstGeom>
          <a:noFill/>
          <a:ln>
            <a:noFill/>
          </a:ln>
        </p:spPr>
      </p:pic>
      <p:pic>
        <p:nvPicPr>
          <p:cNvPr id="1188" name="Google Shape;1188;p33"/>
          <p:cNvPicPr preferRelativeResize="0"/>
          <p:nvPr/>
        </p:nvPicPr>
        <p:blipFill>
          <a:blip r:embed="rId5">
            <a:alphaModFix/>
          </a:blip>
          <a:stretch>
            <a:fillRect/>
          </a:stretch>
        </p:blipFill>
        <p:spPr>
          <a:xfrm rot="835239">
            <a:off x="6652974" y="1373914"/>
            <a:ext cx="1347505" cy="134744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51"/>
          <p:cNvSpPr txBox="1"/>
          <p:nvPr>
            <p:ph idx="1" type="body"/>
          </p:nvPr>
        </p:nvSpPr>
        <p:spPr>
          <a:xfrm>
            <a:off x="1526700" y="3233200"/>
            <a:ext cx="6090600" cy="90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2"/>
                </a:solidFill>
              </a:rPr>
              <a:t>Are there any questions at all?</a:t>
            </a:r>
            <a:endParaRPr b="1" sz="2400">
              <a:solidFill>
                <a:schemeClr val="lt2"/>
              </a:solidFill>
            </a:endParaRPr>
          </a:p>
        </p:txBody>
      </p:sp>
      <p:sp>
        <p:nvSpPr>
          <p:cNvPr id="1448" name="Google Shape;1448;p51"/>
          <p:cNvSpPr txBox="1"/>
          <p:nvPr>
            <p:ph type="title"/>
          </p:nvPr>
        </p:nvSpPr>
        <p:spPr>
          <a:xfrm>
            <a:off x="720000" y="13276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Post-code Discussion</a:t>
            </a:r>
            <a:endParaRPr sz="6000"/>
          </a:p>
        </p:txBody>
      </p:sp>
      <p:pic>
        <p:nvPicPr>
          <p:cNvPr id="1449" name="Google Shape;1449;p51"/>
          <p:cNvPicPr preferRelativeResize="0"/>
          <p:nvPr/>
        </p:nvPicPr>
        <p:blipFill>
          <a:blip r:embed="rId3">
            <a:alphaModFix/>
          </a:blip>
          <a:stretch>
            <a:fillRect/>
          </a:stretch>
        </p:blipFill>
        <p:spPr>
          <a:xfrm rot="-1365165">
            <a:off x="746372" y="1082556"/>
            <a:ext cx="1062805" cy="1062787"/>
          </a:xfrm>
          <a:prstGeom prst="rect">
            <a:avLst/>
          </a:prstGeom>
          <a:noFill/>
          <a:ln>
            <a:noFill/>
          </a:ln>
        </p:spPr>
      </p:pic>
      <p:pic>
        <p:nvPicPr>
          <p:cNvPr id="1450" name="Google Shape;1450;p51"/>
          <p:cNvPicPr preferRelativeResize="0"/>
          <p:nvPr/>
        </p:nvPicPr>
        <p:blipFill>
          <a:blip r:embed="rId4">
            <a:alphaModFix/>
          </a:blip>
          <a:stretch>
            <a:fillRect/>
          </a:stretch>
        </p:blipFill>
        <p:spPr>
          <a:xfrm>
            <a:off x="-695728" y="3968024"/>
            <a:ext cx="1876225" cy="1876225"/>
          </a:xfrm>
          <a:prstGeom prst="rect">
            <a:avLst/>
          </a:prstGeom>
          <a:noFill/>
          <a:ln>
            <a:noFill/>
          </a:ln>
        </p:spPr>
      </p:pic>
      <p:pic>
        <p:nvPicPr>
          <p:cNvPr id="1451" name="Google Shape;1451;p51"/>
          <p:cNvPicPr preferRelativeResize="0"/>
          <p:nvPr/>
        </p:nvPicPr>
        <p:blipFill>
          <a:blip r:embed="rId5">
            <a:alphaModFix/>
          </a:blip>
          <a:stretch>
            <a:fillRect/>
          </a:stretch>
        </p:blipFill>
        <p:spPr>
          <a:xfrm>
            <a:off x="7942791" y="176462"/>
            <a:ext cx="292956" cy="1188200"/>
          </a:xfrm>
          <a:prstGeom prst="rect">
            <a:avLst/>
          </a:prstGeom>
          <a:noFill/>
          <a:ln>
            <a:noFill/>
          </a:ln>
        </p:spPr>
      </p:pic>
      <p:pic>
        <p:nvPicPr>
          <p:cNvPr id="1452" name="Google Shape;1452;p51"/>
          <p:cNvPicPr preferRelativeResize="0"/>
          <p:nvPr/>
        </p:nvPicPr>
        <p:blipFill>
          <a:blip r:embed="rId6">
            <a:alphaModFix/>
          </a:blip>
          <a:stretch>
            <a:fillRect/>
          </a:stretch>
        </p:blipFill>
        <p:spPr>
          <a:xfrm>
            <a:off x="7582425" y="3749971"/>
            <a:ext cx="2245449" cy="1229058"/>
          </a:xfrm>
          <a:prstGeom prst="rect">
            <a:avLst/>
          </a:prstGeom>
          <a:noFill/>
          <a:ln>
            <a:noFill/>
          </a:ln>
        </p:spPr>
      </p:pic>
      <p:sp>
        <p:nvSpPr>
          <p:cNvPr id="1453" name="Google Shape;1453;p51"/>
          <p:cNvSpPr/>
          <p:nvPr/>
        </p:nvSpPr>
        <p:spPr>
          <a:xfrm rot="7017530">
            <a:off x="1766582" y="3397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4" name="Google Shape;1454;p51"/>
          <p:cNvSpPr/>
          <p:nvPr/>
        </p:nvSpPr>
        <p:spPr>
          <a:xfrm rot="7017530">
            <a:off x="2151257" y="420734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5" name="Google Shape;1455;p51"/>
          <p:cNvSpPr/>
          <p:nvPr/>
        </p:nvSpPr>
        <p:spPr>
          <a:xfrm rot="7017530">
            <a:off x="7148507" y="93862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6" name="Google Shape;1456;p51"/>
          <p:cNvSpPr/>
          <p:nvPr/>
        </p:nvSpPr>
        <p:spPr>
          <a:xfrm rot="7017530">
            <a:off x="6736757" y="41249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57" name="Google Shape;1457;p51"/>
          <p:cNvSpPr/>
          <p:nvPr/>
        </p:nvSpPr>
        <p:spPr>
          <a:xfrm rot="7017530">
            <a:off x="8616945" y="341462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Extensions</a:t>
            </a:r>
            <a:endParaRPr/>
          </a:p>
        </p:txBody>
      </p:sp>
      <p:sp>
        <p:nvSpPr>
          <p:cNvPr id="1463" name="Google Shape;1463;p52"/>
          <p:cNvSpPr txBox="1"/>
          <p:nvPr>
            <p:ph idx="2" type="title"/>
          </p:nvPr>
        </p:nvSpPr>
        <p:spPr>
          <a:xfrm>
            <a:off x="720002" y="2631425"/>
            <a:ext cx="2086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Number of Circles</a:t>
            </a:r>
            <a:endParaRPr sz="2400"/>
          </a:p>
        </p:txBody>
      </p:sp>
      <p:sp>
        <p:nvSpPr>
          <p:cNvPr id="1464" name="Google Shape;1464;p52"/>
          <p:cNvSpPr txBox="1"/>
          <p:nvPr>
            <p:ph idx="1" type="subTitle"/>
          </p:nvPr>
        </p:nvSpPr>
        <p:spPr>
          <a:xfrm>
            <a:off x="720002" y="3304475"/>
            <a:ext cx="2086800" cy="6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Create a random amount of circles instead of a set amount!</a:t>
            </a:r>
            <a:endParaRPr/>
          </a:p>
        </p:txBody>
      </p:sp>
      <p:sp>
        <p:nvSpPr>
          <p:cNvPr id="1465" name="Google Shape;1465;p52"/>
          <p:cNvSpPr txBox="1"/>
          <p:nvPr>
            <p:ph idx="3" type="title"/>
          </p:nvPr>
        </p:nvSpPr>
        <p:spPr>
          <a:xfrm>
            <a:off x="3528594" y="2631425"/>
            <a:ext cx="2086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Size of Circles</a:t>
            </a:r>
            <a:endParaRPr/>
          </a:p>
        </p:txBody>
      </p:sp>
      <p:sp>
        <p:nvSpPr>
          <p:cNvPr id="1466" name="Google Shape;1466;p52"/>
          <p:cNvSpPr txBox="1"/>
          <p:nvPr>
            <p:ph idx="4" type="subTitle"/>
          </p:nvPr>
        </p:nvSpPr>
        <p:spPr>
          <a:xfrm>
            <a:off x="3528597" y="3304475"/>
            <a:ext cx="2086800" cy="6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Have the circles be of random size </a:t>
            </a:r>
            <a:r>
              <a:rPr lang="en"/>
              <a:t>instead</a:t>
            </a:r>
            <a:r>
              <a:rPr lang="en"/>
              <a:t> of a set size!</a:t>
            </a:r>
            <a:endParaRPr/>
          </a:p>
        </p:txBody>
      </p:sp>
      <p:sp>
        <p:nvSpPr>
          <p:cNvPr id="1467" name="Google Shape;1467;p52"/>
          <p:cNvSpPr txBox="1"/>
          <p:nvPr>
            <p:ph idx="5" type="title"/>
          </p:nvPr>
        </p:nvSpPr>
        <p:spPr>
          <a:xfrm>
            <a:off x="6337192" y="2631425"/>
            <a:ext cx="20868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Bounds of Circles</a:t>
            </a:r>
            <a:endParaRPr sz="2400"/>
          </a:p>
        </p:txBody>
      </p:sp>
      <p:sp>
        <p:nvSpPr>
          <p:cNvPr id="1468" name="Google Shape;1468;p52"/>
          <p:cNvSpPr txBox="1"/>
          <p:nvPr>
            <p:ph idx="6" type="subTitle"/>
          </p:nvPr>
        </p:nvSpPr>
        <p:spPr>
          <a:xfrm>
            <a:off x="6337200" y="3207575"/>
            <a:ext cx="2250000" cy="66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Make sure all circles are in the bounds of the canvas!</a:t>
            </a:r>
            <a:endParaRPr/>
          </a:p>
        </p:txBody>
      </p:sp>
      <p:sp>
        <p:nvSpPr>
          <p:cNvPr id="1469" name="Google Shape;1469;p52"/>
          <p:cNvSpPr txBox="1"/>
          <p:nvPr/>
        </p:nvSpPr>
        <p:spPr>
          <a:xfrm>
            <a:off x="1329900" y="1405575"/>
            <a:ext cx="8670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200">
                <a:solidFill>
                  <a:schemeClr val="accent2"/>
                </a:solidFill>
                <a:latin typeface="Caveat Brush"/>
                <a:ea typeface="Caveat Brush"/>
                <a:cs typeface="Caveat Brush"/>
                <a:sym typeface="Caveat Brush"/>
              </a:rPr>
              <a:t>#</a:t>
            </a:r>
            <a:endParaRPr sz="7200">
              <a:solidFill>
                <a:schemeClr val="accent2"/>
              </a:solidFill>
              <a:latin typeface="Caveat Brush"/>
              <a:ea typeface="Caveat Brush"/>
              <a:cs typeface="Caveat Brush"/>
              <a:sym typeface="Caveat Brush"/>
            </a:endParaRPr>
          </a:p>
        </p:txBody>
      </p:sp>
      <p:sp>
        <p:nvSpPr>
          <p:cNvPr id="1470" name="Google Shape;1470;p52"/>
          <p:cNvSpPr txBox="1"/>
          <p:nvPr/>
        </p:nvSpPr>
        <p:spPr>
          <a:xfrm>
            <a:off x="4260950" y="1696450"/>
            <a:ext cx="867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7200">
              <a:latin typeface="Caveat Brush"/>
              <a:ea typeface="Caveat Brush"/>
              <a:cs typeface="Caveat Brush"/>
              <a:sym typeface="Caveat Brush"/>
            </a:endParaRPr>
          </a:p>
        </p:txBody>
      </p:sp>
      <p:sp>
        <p:nvSpPr>
          <p:cNvPr id="1471" name="Google Shape;1471;p52"/>
          <p:cNvSpPr/>
          <p:nvPr/>
        </p:nvSpPr>
        <p:spPr>
          <a:xfrm>
            <a:off x="3816800" y="1961325"/>
            <a:ext cx="444000" cy="4566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2"/>
          <p:cNvSpPr/>
          <p:nvPr/>
        </p:nvSpPr>
        <p:spPr>
          <a:xfrm>
            <a:off x="4368100" y="1482800"/>
            <a:ext cx="964200" cy="9351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2"/>
          <p:cNvSpPr/>
          <p:nvPr/>
        </p:nvSpPr>
        <p:spPr>
          <a:xfrm>
            <a:off x="6477450" y="1196013"/>
            <a:ext cx="1806300" cy="1221900"/>
          </a:xfrm>
          <a:prstGeom prst="rect">
            <a:avLst/>
          </a:prstGeom>
          <a:solidFill>
            <a:schemeClr val="accent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2"/>
          <p:cNvSpPr/>
          <p:nvPr/>
        </p:nvSpPr>
        <p:spPr>
          <a:xfrm>
            <a:off x="6337200" y="1578663"/>
            <a:ext cx="444000" cy="4566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2"/>
          <p:cNvSpPr/>
          <p:nvPr/>
        </p:nvSpPr>
        <p:spPr>
          <a:xfrm>
            <a:off x="7839750" y="1837313"/>
            <a:ext cx="444000" cy="4566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2"/>
          <p:cNvSpPr txBox="1"/>
          <p:nvPr/>
        </p:nvSpPr>
        <p:spPr>
          <a:xfrm>
            <a:off x="6266100" y="542750"/>
            <a:ext cx="801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200">
                <a:solidFill>
                  <a:srgbClr val="FF0000"/>
                </a:solidFill>
                <a:latin typeface="Caveat Brush"/>
                <a:ea typeface="Caveat Brush"/>
                <a:cs typeface="Caveat Brush"/>
                <a:sym typeface="Caveat Brush"/>
              </a:rPr>
              <a:t>x</a:t>
            </a:r>
            <a:endParaRPr sz="7200">
              <a:solidFill>
                <a:srgbClr val="FF0000"/>
              </a:solidFill>
              <a:latin typeface="Caveat Brush"/>
              <a:ea typeface="Caveat Brush"/>
              <a:cs typeface="Caveat Brush"/>
              <a:sym typeface="Caveat Brush"/>
            </a:endParaRPr>
          </a:p>
        </p:txBody>
      </p:sp>
      <p:sp>
        <p:nvSpPr>
          <p:cNvPr id="1477" name="Google Shape;1477;p52"/>
          <p:cNvSpPr txBox="1"/>
          <p:nvPr/>
        </p:nvSpPr>
        <p:spPr>
          <a:xfrm>
            <a:off x="7786100" y="1015138"/>
            <a:ext cx="8010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100">
                <a:solidFill>
                  <a:srgbClr val="6AA84F"/>
                </a:solidFill>
                <a:latin typeface="Caveat Brush"/>
                <a:ea typeface="Caveat Brush"/>
                <a:cs typeface="Caveat Brush"/>
                <a:sym typeface="Caveat Brush"/>
              </a:rPr>
              <a:t>✔</a:t>
            </a:r>
            <a:endParaRPr sz="5100">
              <a:solidFill>
                <a:srgbClr val="6AA84F"/>
              </a:solidFill>
              <a:latin typeface="Caveat Brush"/>
              <a:ea typeface="Caveat Brush"/>
              <a:cs typeface="Caveat Brush"/>
              <a:sym typeface="Caveat Brush"/>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34"/>
          <p:cNvSpPr txBox="1"/>
          <p:nvPr>
            <p:ph idx="1" type="body"/>
          </p:nvPr>
        </p:nvSpPr>
        <p:spPr>
          <a:xfrm>
            <a:off x="720000" y="1534500"/>
            <a:ext cx="7704000" cy="286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Let’s do a quick check-in activity!</a:t>
            </a:r>
            <a:endParaRPr sz="2200"/>
          </a:p>
          <a:p>
            <a:pPr indent="0" lvl="0" marL="0" rtl="0" algn="ctr">
              <a:spcBef>
                <a:spcPts val="0"/>
              </a:spcBef>
              <a:spcAft>
                <a:spcPts val="0"/>
              </a:spcAft>
              <a:buNone/>
            </a:pPr>
            <a:r>
              <a:t/>
            </a:r>
            <a:endParaRPr sz="2200"/>
          </a:p>
          <a:p>
            <a:pPr indent="0" lvl="0" marL="0" rtl="0" algn="ctr">
              <a:spcBef>
                <a:spcPts val="0"/>
              </a:spcBef>
              <a:spcAft>
                <a:spcPts val="0"/>
              </a:spcAft>
              <a:buNone/>
            </a:pPr>
            <a:r>
              <a:rPr lang="en" sz="2200"/>
              <a:t>In breakout rooms:</a:t>
            </a:r>
            <a:endParaRPr sz="2200">
              <a:solidFill>
                <a:srgbClr val="21B0CD"/>
              </a:solidFill>
            </a:endParaRPr>
          </a:p>
          <a:p>
            <a:pPr indent="0" lvl="0" marL="0" rtl="0" algn="ctr">
              <a:spcBef>
                <a:spcPts val="0"/>
              </a:spcBef>
              <a:spcAft>
                <a:spcPts val="0"/>
              </a:spcAft>
              <a:buNone/>
            </a:pPr>
            <a:r>
              <a:rPr lang="en" sz="2200">
                <a:solidFill>
                  <a:srgbClr val="E7B262"/>
                </a:solidFill>
              </a:rPr>
              <a:t>Grab the closest thing to you and try to sell it to your partner.</a:t>
            </a:r>
            <a:endParaRPr sz="2200">
              <a:solidFill>
                <a:srgbClr val="E7B262"/>
              </a:solidFill>
            </a:endParaRPr>
          </a:p>
          <a:p>
            <a:pPr indent="0" lvl="0" marL="0" rtl="0" algn="ctr">
              <a:spcBef>
                <a:spcPts val="0"/>
              </a:spcBef>
              <a:spcAft>
                <a:spcPts val="0"/>
              </a:spcAft>
              <a:buNone/>
            </a:pPr>
            <a:r>
              <a:t/>
            </a:r>
            <a:endParaRPr sz="2200">
              <a:solidFill>
                <a:srgbClr val="B4A7D6"/>
              </a:solidFill>
            </a:endParaRPr>
          </a:p>
          <a:p>
            <a:pPr indent="0" lvl="0" marL="0" rtl="0" algn="ctr">
              <a:spcBef>
                <a:spcPts val="0"/>
              </a:spcBef>
              <a:spcAft>
                <a:spcPts val="0"/>
              </a:spcAft>
              <a:buNone/>
            </a:pPr>
            <a:r>
              <a:rPr lang="en" sz="2200"/>
              <a:t>As a group, one-by-one:</a:t>
            </a:r>
            <a:endParaRPr sz="2200"/>
          </a:p>
          <a:p>
            <a:pPr indent="0" lvl="0" marL="0" rtl="0" algn="ctr">
              <a:spcBef>
                <a:spcPts val="0"/>
              </a:spcBef>
              <a:spcAft>
                <a:spcPts val="0"/>
              </a:spcAft>
              <a:buNone/>
            </a:pPr>
            <a:r>
              <a:rPr lang="en" sz="2200">
                <a:solidFill>
                  <a:schemeClr val="accent2"/>
                </a:solidFill>
              </a:rPr>
              <a:t>What did you try to sell?</a:t>
            </a:r>
            <a:endParaRPr sz="2200">
              <a:solidFill>
                <a:schemeClr val="accent2"/>
              </a:solidFill>
            </a:endParaRPr>
          </a:p>
        </p:txBody>
      </p:sp>
      <p:sp>
        <p:nvSpPr>
          <p:cNvPr id="1194" name="Google Shape;1194;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Before we start</a:t>
            </a:r>
            <a:r>
              <a:rPr lang="en"/>
              <a:t>...</a:t>
            </a:r>
            <a:endParaRPr/>
          </a:p>
        </p:txBody>
      </p:sp>
      <p:sp>
        <p:nvSpPr>
          <p:cNvPr id="1195" name="Google Shape;1195;p34"/>
          <p:cNvSpPr/>
          <p:nvPr/>
        </p:nvSpPr>
        <p:spPr>
          <a:xfrm rot="-7158600">
            <a:off x="337514" y="1081247"/>
            <a:ext cx="177193" cy="17712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6" name="Google Shape;1196;p34"/>
          <p:cNvSpPr/>
          <p:nvPr/>
        </p:nvSpPr>
        <p:spPr>
          <a:xfrm rot="-7158600">
            <a:off x="1818489" y="2029647"/>
            <a:ext cx="177193" cy="17712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197" name="Google Shape;1197;p34"/>
          <p:cNvPicPr preferRelativeResize="0"/>
          <p:nvPr/>
        </p:nvPicPr>
        <p:blipFill>
          <a:blip r:embed="rId3">
            <a:alphaModFix/>
          </a:blip>
          <a:stretch>
            <a:fillRect/>
          </a:stretch>
        </p:blipFill>
        <p:spPr>
          <a:xfrm rot="1606037">
            <a:off x="7439256" y="3594047"/>
            <a:ext cx="1257488" cy="1257460"/>
          </a:xfrm>
          <a:prstGeom prst="rect">
            <a:avLst/>
          </a:prstGeom>
          <a:noFill/>
          <a:ln>
            <a:noFill/>
          </a:ln>
        </p:spPr>
      </p:pic>
      <p:sp>
        <p:nvSpPr>
          <p:cNvPr id="1198" name="Google Shape;1198;p34"/>
          <p:cNvSpPr/>
          <p:nvPr/>
        </p:nvSpPr>
        <p:spPr>
          <a:xfrm rot="4745332">
            <a:off x="843764" y="3932464"/>
            <a:ext cx="580930" cy="580626"/>
          </a:xfrm>
          <a:custGeom>
            <a:rect b="b" l="l" r="r" t="t"/>
            <a:pathLst>
              <a:path extrusionOk="0" h="686903" w="687262">
                <a:moveTo>
                  <a:pt x="657856" y="256306"/>
                </a:moveTo>
                <a:lnTo>
                  <a:pt x="66585" y="3829"/>
                </a:lnTo>
                <a:cubicBezTo>
                  <a:pt x="48528" y="-3733"/>
                  <a:pt x="27531" y="48"/>
                  <a:pt x="14093" y="13911"/>
                </a:cubicBezTo>
                <a:cubicBezTo>
                  <a:pt x="235" y="27774"/>
                  <a:pt x="-3965" y="48779"/>
                  <a:pt x="4014" y="66423"/>
                </a:cubicBezTo>
                <a:lnTo>
                  <a:pt x="256397" y="657917"/>
                </a:lnTo>
                <a:cubicBezTo>
                  <a:pt x="263956" y="675561"/>
                  <a:pt x="281173" y="686903"/>
                  <a:pt x="300490" y="686903"/>
                </a:cubicBezTo>
                <a:cubicBezTo>
                  <a:pt x="300909" y="686903"/>
                  <a:pt x="301750" y="686903"/>
                  <a:pt x="302169" y="686903"/>
                </a:cubicBezTo>
                <a:cubicBezTo>
                  <a:pt x="321906" y="686063"/>
                  <a:pt x="339124" y="673460"/>
                  <a:pt x="345844" y="654556"/>
                </a:cubicBezTo>
                <a:lnTo>
                  <a:pt x="424791" y="424344"/>
                </a:lnTo>
                <a:lnTo>
                  <a:pt x="654917" y="345366"/>
                </a:lnTo>
                <a:cubicBezTo>
                  <a:pt x="673814" y="339065"/>
                  <a:pt x="686412" y="321421"/>
                  <a:pt x="687252" y="301676"/>
                </a:cubicBezTo>
                <a:cubicBezTo>
                  <a:pt x="687672" y="281932"/>
                  <a:pt x="675914" y="263868"/>
                  <a:pt x="657856" y="256306"/>
                </a:cubicBezTo>
                <a:close/>
                <a:moveTo>
                  <a:pt x="386577" y="386955"/>
                </a:moveTo>
                <a:lnTo>
                  <a:pt x="300070" y="639433"/>
                </a:lnTo>
                <a:lnTo>
                  <a:pt x="47688" y="47939"/>
                </a:lnTo>
                <a:lnTo>
                  <a:pt x="638959" y="300416"/>
                </a:lnTo>
                <a:lnTo>
                  <a:pt x="386577" y="386955"/>
                </a:lnTo>
                <a:close/>
              </a:path>
            </a:pathLst>
          </a:custGeom>
          <a:solidFill>
            <a:srgbClr val="E1F09A"/>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199" name="Google Shape;1199;p34"/>
          <p:cNvPicPr preferRelativeResize="0"/>
          <p:nvPr/>
        </p:nvPicPr>
        <p:blipFill>
          <a:blip r:embed="rId4">
            <a:alphaModFix/>
          </a:blip>
          <a:stretch>
            <a:fillRect/>
          </a:stretch>
        </p:blipFill>
        <p:spPr>
          <a:xfrm>
            <a:off x="8259360" y="231712"/>
            <a:ext cx="1876225" cy="1876225"/>
          </a:xfrm>
          <a:prstGeom prst="rect">
            <a:avLst/>
          </a:prstGeom>
          <a:noFill/>
          <a:ln>
            <a:noFill/>
          </a:ln>
        </p:spPr>
      </p:pic>
      <p:pic>
        <p:nvPicPr>
          <p:cNvPr id="1200" name="Google Shape;1200;p34"/>
          <p:cNvPicPr preferRelativeResize="0"/>
          <p:nvPr/>
        </p:nvPicPr>
        <p:blipFill>
          <a:blip r:embed="rId5">
            <a:alphaModFix/>
          </a:blip>
          <a:stretch>
            <a:fillRect/>
          </a:stretch>
        </p:blipFill>
        <p:spPr>
          <a:xfrm rot="4015045">
            <a:off x="6776175" y="1512424"/>
            <a:ext cx="1067077" cy="1066422"/>
          </a:xfrm>
          <a:prstGeom prst="rect">
            <a:avLst/>
          </a:prstGeom>
          <a:noFill/>
          <a:ln>
            <a:noFill/>
          </a:ln>
        </p:spPr>
      </p:pic>
      <p:sp>
        <p:nvSpPr>
          <p:cNvPr id="1201" name="Google Shape;1201;p34"/>
          <p:cNvSpPr/>
          <p:nvPr/>
        </p:nvSpPr>
        <p:spPr>
          <a:xfrm rot="-7158600">
            <a:off x="8764839" y="2968447"/>
            <a:ext cx="177193" cy="17712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35"/>
          <p:cNvSpPr txBox="1"/>
          <p:nvPr>
            <p:ph type="ctrTitle"/>
          </p:nvPr>
        </p:nvSpPr>
        <p:spPr>
          <a:xfrm>
            <a:off x="1175550" y="1033200"/>
            <a:ext cx="6792900" cy="167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207" name="Google Shape;1207;p35"/>
          <p:cNvSpPr txBox="1"/>
          <p:nvPr>
            <p:ph idx="1" type="subTitle"/>
          </p:nvPr>
        </p:nvSpPr>
        <p:spPr>
          <a:xfrm>
            <a:off x="1175550" y="2797650"/>
            <a:ext cx="67929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t>Before we jump into the recap, are there any questions?</a:t>
            </a:r>
            <a:endParaRPr/>
          </a:p>
        </p:txBody>
      </p:sp>
      <p:sp>
        <p:nvSpPr>
          <p:cNvPr id="1208" name="Google Shape;1208;p35"/>
          <p:cNvSpPr/>
          <p:nvPr/>
        </p:nvSpPr>
        <p:spPr>
          <a:xfrm>
            <a:off x="7060375" y="3675326"/>
            <a:ext cx="580736" cy="580433"/>
          </a:xfrm>
          <a:custGeom>
            <a:rect b="b" l="l" r="r" t="t"/>
            <a:pathLst>
              <a:path extrusionOk="0" h="686903" w="687262">
                <a:moveTo>
                  <a:pt x="657856" y="256306"/>
                </a:moveTo>
                <a:lnTo>
                  <a:pt x="66585" y="3829"/>
                </a:lnTo>
                <a:cubicBezTo>
                  <a:pt x="48528" y="-3733"/>
                  <a:pt x="27531" y="48"/>
                  <a:pt x="14093" y="13911"/>
                </a:cubicBezTo>
                <a:cubicBezTo>
                  <a:pt x="235" y="27774"/>
                  <a:pt x="-3965" y="48779"/>
                  <a:pt x="4014" y="66423"/>
                </a:cubicBezTo>
                <a:lnTo>
                  <a:pt x="256397" y="657917"/>
                </a:lnTo>
                <a:cubicBezTo>
                  <a:pt x="263956" y="675561"/>
                  <a:pt x="281173" y="686903"/>
                  <a:pt x="300490" y="686903"/>
                </a:cubicBezTo>
                <a:cubicBezTo>
                  <a:pt x="300909" y="686903"/>
                  <a:pt x="301750" y="686903"/>
                  <a:pt x="302169" y="686903"/>
                </a:cubicBezTo>
                <a:cubicBezTo>
                  <a:pt x="321906" y="686063"/>
                  <a:pt x="339124" y="673460"/>
                  <a:pt x="345844" y="654556"/>
                </a:cubicBezTo>
                <a:lnTo>
                  <a:pt x="424791" y="424344"/>
                </a:lnTo>
                <a:lnTo>
                  <a:pt x="654917" y="345366"/>
                </a:lnTo>
                <a:cubicBezTo>
                  <a:pt x="673814" y="339065"/>
                  <a:pt x="686412" y="321421"/>
                  <a:pt x="687252" y="301676"/>
                </a:cubicBezTo>
                <a:cubicBezTo>
                  <a:pt x="687672" y="281932"/>
                  <a:pt x="675914" y="263868"/>
                  <a:pt x="657856" y="256306"/>
                </a:cubicBezTo>
                <a:close/>
                <a:moveTo>
                  <a:pt x="386577" y="386955"/>
                </a:moveTo>
                <a:lnTo>
                  <a:pt x="300070" y="639433"/>
                </a:lnTo>
                <a:lnTo>
                  <a:pt x="47688" y="47939"/>
                </a:lnTo>
                <a:lnTo>
                  <a:pt x="638959" y="300416"/>
                </a:lnTo>
                <a:lnTo>
                  <a:pt x="386577" y="386955"/>
                </a:lnTo>
                <a:close/>
              </a:path>
            </a:pathLst>
          </a:custGeom>
          <a:solidFill>
            <a:srgbClr val="FF7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209" name="Google Shape;1209;p35"/>
          <p:cNvPicPr preferRelativeResize="0"/>
          <p:nvPr/>
        </p:nvPicPr>
        <p:blipFill>
          <a:blip r:embed="rId3">
            <a:alphaModFix/>
          </a:blip>
          <a:stretch>
            <a:fillRect/>
          </a:stretch>
        </p:blipFill>
        <p:spPr>
          <a:xfrm flipH="1" rot="-2297834">
            <a:off x="7848472" y="-631925"/>
            <a:ext cx="2577277" cy="2577250"/>
          </a:xfrm>
          <a:prstGeom prst="rect">
            <a:avLst/>
          </a:prstGeom>
          <a:noFill/>
          <a:ln>
            <a:noFill/>
          </a:ln>
        </p:spPr>
      </p:pic>
      <p:sp>
        <p:nvSpPr>
          <p:cNvPr id="1210" name="Google Shape;1210;p35"/>
          <p:cNvSpPr/>
          <p:nvPr/>
        </p:nvSpPr>
        <p:spPr>
          <a:xfrm rot="-4576959">
            <a:off x="8237821" y="249407"/>
            <a:ext cx="177183" cy="17711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1" name="Google Shape;1211;p35"/>
          <p:cNvSpPr/>
          <p:nvPr/>
        </p:nvSpPr>
        <p:spPr>
          <a:xfrm rot="-7158600">
            <a:off x="358264" y="568147"/>
            <a:ext cx="177193" cy="17712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2" name="Google Shape;1212;p35"/>
          <p:cNvSpPr/>
          <p:nvPr/>
        </p:nvSpPr>
        <p:spPr>
          <a:xfrm rot="7017530">
            <a:off x="2054157" y="16656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3" name="Google Shape;1213;p35"/>
          <p:cNvSpPr/>
          <p:nvPr/>
        </p:nvSpPr>
        <p:spPr>
          <a:xfrm rot="-4576959">
            <a:off x="8237821" y="3081107"/>
            <a:ext cx="177183" cy="17711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214" name="Google Shape;1214;p35"/>
          <p:cNvPicPr preferRelativeResize="0"/>
          <p:nvPr/>
        </p:nvPicPr>
        <p:blipFill>
          <a:blip r:embed="rId4">
            <a:alphaModFix/>
          </a:blip>
          <a:stretch>
            <a:fillRect/>
          </a:stretch>
        </p:blipFill>
        <p:spPr>
          <a:xfrm rot="5400000">
            <a:off x="1531145" y="219001"/>
            <a:ext cx="311410" cy="1263048"/>
          </a:xfrm>
          <a:prstGeom prst="rect">
            <a:avLst/>
          </a:prstGeom>
          <a:noFill/>
          <a:ln>
            <a:noFill/>
          </a:ln>
        </p:spPr>
      </p:pic>
      <p:pic>
        <p:nvPicPr>
          <p:cNvPr id="1215" name="Google Shape;1215;p35"/>
          <p:cNvPicPr preferRelativeResize="0"/>
          <p:nvPr/>
        </p:nvPicPr>
        <p:blipFill>
          <a:blip r:embed="rId5">
            <a:alphaModFix/>
          </a:blip>
          <a:stretch>
            <a:fillRect/>
          </a:stretch>
        </p:blipFill>
        <p:spPr>
          <a:xfrm>
            <a:off x="748735" y="4050324"/>
            <a:ext cx="1876225" cy="1876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pic>
        <p:nvPicPr>
          <p:cNvPr id="1220" name="Google Shape;1220;p36"/>
          <p:cNvPicPr preferRelativeResize="0"/>
          <p:nvPr/>
        </p:nvPicPr>
        <p:blipFill>
          <a:blip r:embed="rId3">
            <a:alphaModFix/>
          </a:blip>
          <a:stretch>
            <a:fillRect/>
          </a:stretch>
        </p:blipFill>
        <p:spPr>
          <a:xfrm rot="-5400000">
            <a:off x="-950150" y="-650"/>
            <a:ext cx="2157923" cy="2159201"/>
          </a:xfrm>
          <a:prstGeom prst="rect">
            <a:avLst/>
          </a:prstGeom>
          <a:noFill/>
          <a:ln>
            <a:noFill/>
          </a:ln>
        </p:spPr>
      </p:pic>
      <p:sp>
        <p:nvSpPr>
          <p:cNvPr id="1221" name="Google Shape;1221;p36"/>
          <p:cNvSpPr txBox="1"/>
          <p:nvPr>
            <p:ph type="title"/>
          </p:nvPr>
        </p:nvSpPr>
        <p:spPr>
          <a:xfrm>
            <a:off x="1689600" y="1593750"/>
            <a:ext cx="5764800" cy="195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Lecture Recap</a:t>
            </a:r>
            <a:endParaRPr/>
          </a:p>
        </p:txBody>
      </p:sp>
      <p:sp>
        <p:nvSpPr>
          <p:cNvPr id="1222" name="Google Shape;1222;p36"/>
          <p:cNvSpPr/>
          <p:nvPr/>
        </p:nvSpPr>
        <p:spPr>
          <a:xfrm rot="-4506078">
            <a:off x="7348181" y="788408"/>
            <a:ext cx="581382" cy="581078"/>
          </a:xfrm>
          <a:custGeom>
            <a:rect b="b" l="l" r="r" t="t"/>
            <a:pathLst>
              <a:path extrusionOk="0" h="686903" w="687262">
                <a:moveTo>
                  <a:pt x="657856" y="256306"/>
                </a:moveTo>
                <a:lnTo>
                  <a:pt x="66585" y="3829"/>
                </a:lnTo>
                <a:cubicBezTo>
                  <a:pt x="48528" y="-3733"/>
                  <a:pt x="27531" y="48"/>
                  <a:pt x="14093" y="13911"/>
                </a:cubicBezTo>
                <a:cubicBezTo>
                  <a:pt x="235" y="27774"/>
                  <a:pt x="-3965" y="48779"/>
                  <a:pt x="4014" y="66423"/>
                </a:cubicBezTo>
                <a:lnTo>
                  <a:pt x="256397" y="657917"/>
                </a:lnTo>
                <a:cubicBezTo>
                  <a:pt x="263956" y="675561"/>
                  <a:pt x="281173" y="686903"/>
                  <a:pt x="300490" y="686903"/>
                </a:cubicBezTo>
                <a:cubicBezTo>
                  <a:pt x="300909" y="686903"/>
                  <a:pt x="301750" y="686903"/>
                  <a:pt x="302169" y="686903"/>
                </a:cubicBezTo>
                <a:cubicBezTo>
                  <a:pt x="321906" y="686063"/>
                  <a:pt x="339124" y="673460"/>
                  <a:pt x="345844" y="654556"/>
                </a:cubicBezTo>
                <a:lnTo>
                  <a:pt x="424791" y="424344"/>
                </a:lnTo>
                <a:lnTo>
                  <a:pt x="654917" y="345366"/>
                </a:lnTo>
                <a:cubicBezTo>
                  <a:pt x="673814" y="339065"/>
                  <a:pt x="686412" y="321421"/>
                  <a:pt x="687252" y="301676"/>
                </a:cubicBezTo>
                <a:cubicBezTo>
                  <a:pt x="687672" y="281932"/>
                  <a:pt x="675914" y="263868"/>
                  <a:pt x="657856" y="256306"/>
                </a:cubicBezTo>
                <a:close/>
                <a:moveTo>
                  <a:pt x="386577" y="386955"/>
                </a:moveTo>
                <a:lnTo>
                  <a:pt x="300070" y="639433"/>
                </a:lnTo>
                <a:lnTo>
                  <a:pt x="47688" y="47939"/>
                </a:lnTo>
                <a:lnTo>
                  <a:pt x="638959" y="300416"/>
                </a:lnTo>
                <a:lnTo>
                  <a:pt x="386577" y="386955"/>
                </a:lnTo>
                <a:close/>
              </a:path>
            </a:pathLst>
          </a:custGeom>
          <a:solidFill>
            <a:srgbClr val="FF73E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3" name="Google Shape;1223;p36"/>
          <p:cNvSpPr/>
          <p:nvPr/>
        </p:nvSpPr>
        <p:spPr>
          <a:xfrm rot="-4576959">
            <a:off x="8237821" y="249407"/>
            <a:ext cx="177183" cy="17711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4" name="Google Shape;1224;p36"/>
          <p:cNvSpPr/>
          <p:nvPr/>
        </p:nvSpPr>
        <p:spPr>
          <a:xfrm rot="7017530">
            <a:off x="2054157" y="16656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5" name="Google Shape;1225;p36"/>
          <p:cNvSpPr/>
          <p:nvPr/>
        </p:nvSpPr>
        <p:spPr>
          <a:xfrm rot="-4576959">
            <a:off x="8237821" y="3081107"/>
            <a:ext cx="177183" cy="177112"/>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226" name="Google Shape;1226;p36"/>
          <p:cNvPicPr preferRelativeResize="0"/>
          <p:nvPr/>
        </p:nvPicPr>
        <p:blipFill>
          <a:blip r:embed="rId4">
            <a:alphaModFix/>
          </a:blip>
          <a:stretch>
            <a:fillRect/>
          </a:stretch>
        </p:blipFill>
        <p:spPr>
          <a:xfrm>
            <a:off x="3943460" y="4242024"/>
            <a:ext cx="1876225" cy="1876225"/>
          </a:xfrm>
          <a:prstGeom prst="rect">
            <a:avLst/>
          </a:prstGeom>
          <a:noFill/>
          <a:ln>
            <a:noFill/>
          </a:ln>
        </p:spPr>
      </p:pic>
      <p:pic>
        <p:nvPicPr>
          <p:cNvPr id="1227" name="Google Shape;1227;p36"/>
          <p:cNvPicPr preferRelativeResize="0"/>
          <p:nvPr/>
        </p:nvPicPr>
        <p:blipFill>
          <a:blip r:embed="rId5">
            <a:alphaModFix/>
          </a:blip>
          <a:stretch>
            <a:fillRect/>
          </a:stretch>
        </p:blipFill>
        <p:spPr>
          <a:xfrm rot="5400000">
            <a:off x="8188436" y="4313913"/>
            <a:ext cx="1170398" cy="306625"/>
          </a:xfrm>
          <a:prstGeom prst="rect">
            <a:avLst/>
          </a:prstGeom>
          <a:noFill/>
          <a:ln>
            <a:noFill/>
          </a:ln>
        </p:spPr>
      </p:pic>
      <p:sp>
        <p:nvSpPr>
          <p:cNvPr id="1228" name="Google Shape;1228;p36"/>
          <p:cNvSpPr/>
          <p:nvPr/>
        </p:nvSpPr>
        <p:spPr>
          <a:xfrm rot="7017530">
            <a:off x="1290932" y="4046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9" name="Google Shape;1229;p36"/>
          <p:cNvSpPr/>
          <p:nvPr/>
        </p:nvSpPr>
        <p:spPr>
          <a:xfrm rot="7017530">
            <a:off x="1667007" y="468722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1230" name="Google Shape;1230;p36"/>
          <p:cNvPicPr preferRelativeResize="0"/>
          <p:nvPr/>
        </p:nvPicPr>
        <p:blipFill>
          <a:blip r:embed="rId6">
            <a:alphaModFix/>
          </a:blip>
          <a:stretch>
            <a:fillRect/>
          </a:stretch>
        </p:blipFill>
        <p:spPr>
          <a:xfrm rot="6448501">
            <a:off x="-996287" y="3554653"/>
            <a:ext cx="2710923" cy="18251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37"/>
          <p:cNvSpPr txBox="1"/>
          <p:nvPr>
            <p:ph type="title"/>
          </p:nvPr>
        </p:nvSpPr>
        <p:spPr>
          <a:xfrm>
            <a:off x="1689600" y="1593750"/>
            <a:ext cx="5764800" cy="195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200"/>
              <a:t>Recap - </a:t>
            </a:r>
            <a:r>
              <a:rPr lang="en" sz="5200"/>
              <a:t>Functions 2.0</a:t>
            </a:r>
            <a:endParaRPr sz="5200"/>
          </a:p>
        </p:txBody>
      </p:sp>
      <p:pic>
        <p:nvPicPr>
          <p:cNvPr id="1236" name="Google Shape;1236;p37"/>
          <p:cNvPicPr preferRelativeResize="0"/>
          <p:nvPr/>
        </p:nvPicPr>
        <p:blipFill>
          <a:blip r:embed="rId3">
            <a:alphaModFix/>
          </a:blip>
          <a:stretch>
            <a:fillRect/>
          </a:stretch>
        </p:blipFill>
        <p:spPr>
          <a:xfrm rot="-1365165">
            <a:off x="75522" y="239168"/>
            <a:ext cx="1062805" cy="1062787"/>
          </a:xfrm>
          <a:prstGeom prst="rect">
            <a:avLst/>
          </a:prstGeom>
          <a:noFill/>
          <a:ln>
            <a:noFill/>
          </a:ln>
        </p:spPr>
      </p:pic>
      <p:pic>
        <p:nvPicPr>
          <p:cNvPr id="1237" name="Google Shape;1237;p37"/>
          <p:cNvPicPr preferRelativeResize="0"/>
          <p:nvPr/>
        </p:nvPicPr>
        <p:blipFill>
          <a:blip r:embed="rId4">
            <a:alphaModFix/>
          </a:blip>
          <a:stretch>
            <a:fillRect/>
          </a:stretch>
        </p:blipFill>
        <p:spPr>
          <a:xfrm>
            <a:off x="-695728" y="3968024"/>
            <a:ext cx="1876225" cy="1876225"/>
          </a:xfrm>
          <a:prstGeom prst="rect">
            <a:avLst/>
          </a:prstGeom>
          <a:noFill/>
          <a:ln>
            <a:noFill/>
          </a:ln>
        </p:spPr>
      </p:pic>
      <p:pic>
        <p:nvPicPr>
          <p:cNvPr id="1238" name="Google Shape;1238;p37"/>
          <p:cNvPicPr preferRelativeResize="0"/>
          <p:nvPr/>
        </p:nvPicPr>
        <p:blipFill>
          <a:blip r:embed="rId5">
            <a:alphaModFix/>
          </a:blip>
          <a:stretch>
            <a:fillRect/>
          </a:stretch>
        </p:blipFill>
        <p:spPr>
          <a:xfrm>
            <a:off x="7942791" y="176462"/>
            <a:ext cx="292956" cy="1188200"/>
          </a:xfrm>
          <a:prstGeom prst="rect">
            <a:avLst/>
          </a:prstGeom>
          <a:noFill/>
          <a:ln>
            <a:noFill/>
          </a:ln>
        </p:spPr>
      </p:pic>
      <p:pic>
        <p:nvPicPr>
          <p:cNvPr id="1239" name="Google Shape;1239;p37"/>
          <p:cNvPicPr preferRelativeResize="0"/>
          <p:nvPr/>
        </p:nvPicPr>
        <p:blipFill>
          <a:blip r:embed="rId6">
            <a:alphaModFix/>
          </a:blip>
          <a:stretch>
            <a:fillRect/>
          </a:stretch>
        </p:blipFill>
        <p:spPr>
          <a:xfrm>
            <a:off x="7582425" y="3749971"/>
            <a:ext cx="2245449" cy="1229058"/>
          </a:xfrm>
          <a:prstGeom prst="rect">
            <a:avLst/>
          </a:prstGeom>
          <a:noFill/>
          <a:ln>
            <a:noFill/>
          </a:ln>
        </p:spPr>
      </p:pic>
      <p:sp>
        <p:nvSpPr>
          <p:cNvPr id="1240" name="Google Shape;1240;p37"/>
          <p:cNvSpPr/>
          <p:nvPr/>
        </p:nvSpPr>
        <p:spPr>
          <a:xfrm rot="7017530">
            <a:off x="1766582" y="3397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1" name="Google Shape;1241;p37"/>
          <p:cNvSpPr/>
          <p:nvPr/>
        </p:nvSpPr>
        <p:spPr>
          <a:xfrm rot="7017530">
            <a:off x="2151257" y="420734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2" name="Google Shape;1242;p37"/>
          <p:cNvSpPr/>
          <p:nvPr/>
        </p:nvSpPr>
        <p:spPr>
          <a:xfrm rot="7017530">
            <a:off x="7148507" y="93862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3" name="Google Shape;1243;p37"/>
          <p:cNvSpPr/>
          <p:nvPr/>
        </p:nvSpPr>
        <p:spPr>
          <a:xfrm rot="7017530">
            <a:off x="6736757" y="41249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44" name="Google Shape;1244;p37"/>
          <p:cNvSpPr/>
          <p:nvPr/>
        </p:nvSpPr>
        <p:spPr>
          <a:xfrm rot="7017530">
            <a:off x="8616945" y="341462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38"/>
          <p:cNvSpPr/>
          <p:nvPr/>
        </p:nvSpPr>
        <p:spPr>
          <a:xfrm>
            <a:off x="3174125" y="3188325"/>
            <a:ext cx="5654400" cy="1612200"/>
          </a:xfrm>
          <a:prstGeom prst="roundRect">
            <a:avLst>
              <a:gd fmla="val 16667"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8"/>
          <p:cNvSpPr/>
          <p:nvPr/>
        </p:nvSpPr>
        <p:spPr>
          <a:xfrm>
            <a:off x="3174125" y="1491175"/>
            <a:ext cx="5654400" cy="1612200"/>
          </a:xfrm>
          <a:prstGeom prst="roundRect">
            <a:avLst>
              <a:gd fmla="val 16667"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Functions 2.0</a:t>
            </a:r>
            <a:endParaRPr/>
          </a:p>
        </p:txBody>
      </p:sp>
      <p:sp>
        <p:nvSpPr>
          <p:cNvPr id="1252" name="Google Shape;1252;p38"/>
          <p:cNvSpPr txBox="1"/>
          <p:nvPr>
            <p:ph idx="2" type="title"/>
          </p:nvPr>
        </p:nvSpPr>
        <p:spPr>
          <a:xfrm>
            <a:off x="775063" y="1801725"/>
            <a:ext cx="2185500" cy="42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100"/>
              <a:t>Parameters</a:t>
            </a:r>
            <a:endParaRPr sz="2100"/>
          </a:p>
        </p:txBody>
      </p:sp>
      <p:sp>
        <p:nvSpPr>
          <p:cNvPr id="1253" name="Google Shape;1253;p38"/>
          <p:cNvSpPr txBox="1"/>
          <p:nvPr>
            <p:ph idx="4" type="subTitle"/>
          </p:nvPr>
        </p:nvSpPr>
        <p:spPr>
          <a:xfrm>
            <a:off x="775075" y="2224124"/>
            <a:ext cx="2185500" cy="161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Parameters are a way to pass data to your helper functions. Variables made in a function are invisible to other functions unless it is passed through a parameter.</a:t>
            </a:r>
            <a:endParaRPr/>
          </a:p>
        </p:txBody>
      </p:sp>
      <p:sp>
        <p:nvSpPr>
          <p:cNvPr id="1254" name="Google Shape;1254;p38"/>
          <p:cNvSpPr txBox="1"/>
          <p:nvPr/>
        </p:nvSpPr>
        <p:spPr>
          <a:xfrm>
            <a:off x="3408675" y="1505350"/>
            <a:ext cx="4783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A86E8"/>
                </a:solidFill>
                <a:latin typeface="Consolas"/>
                <a:ea typeface="Consolas"/>
                <a:cs typeface="Consolas"/>
                <a:sym typeface="Consolas"/>
              </a:rPr>
              <a:t>d</a:t>
            </a:r>
            <a:r>
              <a:rPr lang="en">
                <a:solidFill>
                  <a:srgbClr val="4A86E8"/>
                </a:solidFill>
                <a:latin typeface="Consolas"/>
                <a:ea typeface="Consolas"/>
                <a:cs typeface="Consolas"/>
                <a:sym typeface="Consolas"/>
              </a:rPr>
              <a:t>ef</a:t>
            </a:r>
            <a:r>
              <a:rPr lang="en">
                <a:solidFill>
                  <a:schemeClr val="dk1"/>
                </a:solidFill>
                <a:latin typeface="Consolas"/>
                <a:ea typeface="Consolas"/>
                <a:cs typeface="Consolas"/>
                <a:sym typeface="Consolas"/>
              </a:rPr>
              <a:t> function_one</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variable_one = 0</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function_two()</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rgbClr val="4A86E8"/>
                </a:solidFill>
                <a:latin typeface="Consolas"/>
                <a:ea typeface="Consolas"/>
                <a:cs typeface="Consolas"/>
                <a:sym typeface="Consolas"/>
              </a:rPr>
              <a:t>def</a:t>
            </a:r>
            <a:r>
              <a:rPr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function_two</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chemeClr val="dk2"/>
                </a:solidFill>
                <a:latin typeface="Consolas"/>
                <a:ea typeface="Consolas"/>
                <a:cs typeface="Consolas"/>
                <a:sym typeface="Consolas"/>
              </a:rPr>
              <a:t>variable_two = variable_one</a:t>
            </a:r>
            <a:endParaRPr>
              <a:solidFill>
                <a:schemeClr val="dk2"/>
              </a:solidFill>
              <a:latin typeface="Consolas"/>
              <a:ea typeface="Consolas"/>
              <a:cs typeface="Consolas"/>
              <a:sym typeface="Consolas"/>
            </a:endParaRPr>
          </a:p>
        </p:txBody>
      </p:sp>
      <p:cxnSp>
        <p:nvCxnSpPr>
          <p:cNvPr id="1255" name="Google Shape;1255;p38"/>
          <p:cNvCxnSpPr>
            <a:endCxn id="1256" idx="2"/>
          </p:cNvCxnSpPr>
          <p:nvPr/>
        </p:nvCxnSpPr>
        <p:spPr>
          <a:xfrm flipH="1" rot="10800000">
            <a:off x="6593225" y="2668300"/>
            <a:ext cx="726600" cy="135900"/>
          </a:xfrm>
          <a:prstGeom prst="curvedConnector2">
            <a:avLst/>
          </a:prstGeom>
          <a:noFill/>
          <a:ln cap="flat" cmpd="sng" w="9525">
            <a:solidFill>
              <a:schemeClr val="dk1"/>
            </a:solidFill>
            <a:prstDash val="solid"/>
            <a:round/>
            <a:headEnd len="med" w="med" type="stealth"/>
            <a:tailEnd len="med" w="med" type="none"/>
          </a:ln>
        </p:spPr>
      </p:cxnSp>
      <p:sp>
        <p:nvSpPr>
          <p:cNvPr id="1256" name="Google Shape;1256;p38"/>
          <p:cNvSpPr txBox="1"/>
          <p:nvPr/>
        </p:nvSpPr>
        <p:spPr>
          <a:xfrm>
            <a:off x="5811125" y="2052700"/>
            <a:ext cx="301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2"/>
                </a:solidFill>
                <a:latin typeface="Baloo 2"/>
                <a:ea typeface="Baloo 2"/>
                <a:cs typeface="Baloo 2"/>
                <a:sym typeface="Baloo 2"/>
              </a:rPr>
              <a:t>Not possible! </a:t>
            </a:r>
            <a:r>
              <a:rPr b="1" i="1" lang="en">
                <a:solidFill>
                  <a:schemeClr val="dk2"/>
                </a:solidFill>
                <a:latin typeface="Baloo 2"/>
                <a:ea typeface="Baloo 2"/>
                <a:cs typeface="Baloo 2"/>
                <a:sym typeface="Baloo 2"/>
              </a:rPr>
              <a:t>function_two</a:t>
            </a:r>
            <a:r>
              <a:rPr b="1" lang="en">
                <a:solidFill>
                  <a:schemeClr val="dk2"/>
                </a:solidFill>
                <a:latin typeface="Baloo 2"/>
                <a:ea typeface="Baloo 2"/>
                <a:cs typeface="Baloo 2"/>
                <a:sym typeface="Baloo 2"/>
              </a:rPr>
              <a:t> doesn’t know that </a:t>
            </a:r>
            <a:r>
              <a:rPr b="1" i="1" lang="en">
                <a:solidFill>
                  <a:schemeClr val="dk2"/>
                </a:solidFill>
                <a:latin typeface="Baloo 2"/>
                <a:ea typeface="Baloo 2"/>
                <a:cs typeface="Baloo 2"/>
                <a:sym typeface="Baloo 2"/>
              </a:rPr>
              <a:t>variable_one</a:t>
            </a:r>
            <a:r>
              <a:rPr b="1" lang="en">
                <a:solidFill>
                  <a:schemeClr val="dk2"/>
                </a:solidFill>
                <a:latin typeface="Baloo 2"/>
                <a:ea typeface="Baloo 2"/>
                <a:cs typeface="Baloo 2"/>
                <a:sym typeface="Baloo 2"/>
              </a:rPr>
              <a:t> exists!</a:t>
            </a:r>
            <a:endParaRPr b="1">
              <a:solidFill>
                <a:schemeClr val="dk2"/>
              </a:solidFill>
              <a:latin typeface="Baloo 2"/>
              <a:ea typeface="Baloo 2"/>
              <a:cs typeface="Baloo 2"/>
              <a:sym typeface="Baloo 2"/>
            </a:endParaRPr>
          </a:p>
        </p:txBody>
      </p:sp>
      <p:sp>
        <p:nvSpPr>
          <p:cNvPr id="1257" name="Google Shape;1257;p38"/>
          <p:cNvSpPr txBox="1"/>
          <p:nvPr/>
        </p:nvSpPr>
        <p:spPr>
          <a:xfrm>
            <a:off x="4801525" y="3284875"/>
            <a:ext cx="41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1258" name="Google Shape;1258;p38"/>
          <p:cNvSpPr txBox="1"/>
          <p:nvPr/>
        </p:nvSpPr>
        <p:spPr>
          <a:xfrm>
            <a:off x="3408675" y="3284875"/>
            <a:ext cx="4783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A86E8"/>
                </a:solidFill>
                <a:latin typeface="Consolas"/>
                <a:ea typeface="Consolas"/>
                <a:cs typeface="Consolas"/>
                <a:sym typeface="Consolas"/>
              </a:rPr>
              <a:t>def</a:t>
            </a:r>
            <a:r>
              <a:rPr lang="en">
                <a:solidFill>
                  <a:schemeClr val="dk1"/>
                </a:solidFill>
                <a:latin typeface="Consolas"/>
                <a:ea typeface="Consolas"/>
                <a:cs typeface="Consolas"/>
                <a:sym typeface="Consolas"/>
              </a:rPr>
              <a:t> function_one</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variable_one = 0</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C9D221"/>
                </a:solidFill>
                <a:latin typeface="Consolas"/>
                <a:ea typeface="Consolas"/>
                <a:cs typeface="Consolas"/>
                <a:sym typeface="Consolas"/>
              </a:rPr>
              <a:t>function_two(variable_one)</a:t>
            </a:r>
            <a:endParaRPr>
              <a:solidFill>
                <a:srgbClr val="C9D22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rgbClr val="4A86E8"/>
                </a:solidFill>
                <a:latin typeface="Consolas"/>
                <a:ea typeface="Consolas"/>
                <a:cs typeface="Consolas"/>
                <a:sym typeface="Consolas"/>
              </a:rPr>
              <a:t>def</a:t>
            </a:r>
            <a:r>
              <a:rPr lang="en">
                <a:solidFill>
                  <a:schemeClr val="dk1"/>
                </a:solidFill>
                <a:latin typeface="Consolas"/>
                <a:ea typeface="Consolas"/>
                <a:cs typeface="Consolas"/>
                <a:sym typeface="Consolas"/>
              </a:rPr>
              <a:t> function_two</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example_param</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C9D221"/>
                </a:solidFill>
                <a:latin typeface="Consolas"/>
                <a:ea typeface="Consolas"/>
                <a:cs typeface="Consolas"/>
                <a:sym typeface="Consolas"/>
              </a:rPr>
              <a:t>variable_two = example_param</a:t>
            </a:r>
            <a:endParaRPr>
              <a:solidFill>
                <a:srgbClr val="C9D221"/>
              </a:solidFill>
              <a:latin typeface="Consolas"/>
              <a:ea typeface="Consolas"/>
              <a:cs typeface="Consolas"/>
              <a:sym typeface="Consolas"/>
            </a:endParaRPr>
          </a:p>
        </p:txBody>
      </p:sp>
      <p:cxnSp>
        <p:nvCxnSpPr>
          <p:cNvPr id="1259" name="Google Shape;1259;p38"/>
          <p:cNvCxnSpPr/>
          <p:nvPr/>
        </p:nvCxnSpPr>
        <p:spPr>
          <a:xfrm>
            <a:off x="6508175" y="3937463"/>
            <a:ext cx="526500" cy="238200"/>
          </a:xfrm>
          <a:prstGeom prst="curvedConnector3">
            <a:avLst>
              <a:gd fmla="val 50000" name="adj1"/>
            </a:avLst>
          </a:prstGeom>
          <a:noFill/>
          <a:ln cap="flat" cmpd="sng" w="9525">
            <a:solidFill>
              <a:schemeClr val="dk1"/>
            </a:solidFill>
            <a:prstDash val="solid"/>
            <a:round/>
            <a:headEnd len="med" w="med" type="stealth"/>
            <a:tailEnd len="med" w="med" type="none"/>
          </a:ln>
        </p:spPr>
      </p:cxnSp>
      <p:cxnSp>
        <p:nvCxnSpPr>
          <p:cNvPr id="1260" name="Google Shape;1260;p38"/>
          <p:cNvCxnSpPr/>
          <p:nvPr/>
        </p:nvCxnSpPr>
        <p:spPr>
          <a:xfrm rot="-5400000">
            <a:off x="6651625" y="4202513"/>
            <a:ext cx="417900" cy="344400"/>
          </a:xfrm>
          <a:prstGeom prst="curvedConnector3">
            <a:avLst>
              <a:gd fmla="val 9045" name="adj1"/>
            </a:avLst>
          </a:prstGeom>
          <a:noFill/>
          <a:ln cap="flat" cmpd="sng" w="9525">
            <a:solidFill>
              <a:schemeClr val="dk1"/>
            </a:solidFill>
            <a:prstDash val="solid"/>
            <a:round/>
            <a:headEnd len="med" w="med" type="stealth"/>
            <a:tailEnd len="med" w="med" type="none"/>
          </a:ln>
        </p:spPr>
      </p:cxnSp>
      <p:sp>
        <p:nvSpPr>
          <p:cNvPr id="1261" name="Google Shape;1261;p38"/>
          <p:cNvSpPr txBox="1"/>
          <p:nvPr/>
        </p:nvSpPr>
        <p:spPr>
          <a:xfrm>
            <a:off x="7034675" y="3752375"/>
            <a:ext cx="1712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C9D221"/>
                </a:solidFill>
                <a:latin typeface="Baloo 2"/>
                <a:ea typeface="Baloo 2"/>
                <a:cs typeface="Baloo 2"/>
                <a:sym typeface="Baloo 2"/>
              </a:rPr>
              <a:t>We use a parameter to pass the data instead</a:t>
            </a:r>
            <a:endParaRPr b="1">
              <a:solidFill>
                <a:srgbClr val="C9D221"/>
              </a:solidFill>
              <a:latin typeface="Baloo 2"/>
              <a:ea typeface="Baloo 2"/>
              <a:cs typeface="Baloo 2"/>
              <a:sym typeface="Baloo 2"/>
            </a:endParaRPr>
          </a:p>
        </p:txBody>
      </p:sp>
      <p:sp>
        <p:nvSpPr>
          <p:cNvPr id="1262" name="Google Shape;1262;p38"/>
          <p:cNvSpPr txBox="1"/>
          <p:nvPr/>
        </p:nvSpPr>
        <p:spPr>
          <a:xfrm>
            <a:off x="7414925" y="1454938"/>
            <a:ext cx="1413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2"/>
                </a:solidFill>
                <a:latin typeface="Baloo 2 ExtraBold"/>
                <a:ea typeface="Baloo 2 ExtraBold"/>
                <a:cs typeface="Baloo 2 ExtraBold"/>
                <a:sym typeface="Baloo 2 ExtraBold"/>
              </a:rPr>
              <a:t>Incorrect</a:t>
            </a:r>
            <a:endParaRPr sz="2200">
              <a:solidFill>
                <a:schemeClr val="dk2"/>
              </a:solidFill>
              <a:latin typeface="Baloo 2 ExtraBold"/>
              <a:ea typeface="Baloo 2 ExtraBold"/>
              <a:cs typeface="Baloo 2 ExtraBold"/>
              <a:sym typeface="Baloo 2 ExtraBold"/>
            </a:endParaRPr>
          </a:p>
        </p:txBody>
      </p:sp>
      <p:sp>
        <p:nvSpPr>
          <p:cNvPr id="1263" name="Google Shape;1263;p38"/>
          <p:cNvSpPr txBox="1"/>
          <p:nvPr/>
        </p:nvSpPr>
        <p:spPr>
          <a:xfrm>
            <a:off x="7580175" y="3166263"/>
            <a:ext cx="1223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rgbClr val="C9D221"/>
                </a:solidFill>
                <a:latin typeface="Baloo 2 ExtraBold"/>
                <a:ea typeface="Baloo 2 ExtraBold"/>
                <a:cs typeface="Baloo 2 ExtraBold"/>
                <a:sym typeface="Baloo 2 ExtraBold"/>
              </a:rPr>
              <a:t>Correct</a:t>
            </a:r>
            <a:endParaRPr sz="2200">
              <a:solidFill>
                <a:srgbClr val="C9D221"/>
              </a:solidFill>
              <a:latin typeface="Baloo 2 ExtraBold"/>
              <a:ea typeface="Baloo 2 ExtraBold"/>
              <a:cs typeface="Baloo 2 ExtraBold"/>
              <a:sym typeface="Baloo 2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39"/>
          <p:cNvSpPr/>
          <p:nvPr/>
        </p:nvSpPr>
        <p:spPr>
          <a:xfrm>
            <a:off x="3327800" y="2041625"/>
            <a:ext cx="5654400" cy="1612200"/>
          </a:xfrm>
          <a:prstGeom prst="roundRect">
            <a:avLst>
              <a:gd fmla="val 16667" name="adj"/>
            </a:avLst>
          </a:prstGeom>
          <a:solidFill>
            <a:schemeClr val="lt1"/>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Functions 2.0</a:t>
            </a:r>
            <a:endParaRPr/>
          </a:p>
        </p:txBody>
      </p:sp>
      <p:sp>
        <p:nvSpPr>
          <p:cNvPr id="1270" name="Google Shape;1270;p39"/>
          <p:cNvSpPr txBox="1"/>
          <p:nvPr>
            <p:ph idx="2" type="title"/>
          </p:nvPr>
        </p:nvSpPr>
        <p:spPr>
          <a:xfrm>
            <a:off x="793088" y="1501425"/>
            <a:ext cx="2185500" cy="42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Returns</a:t>
            </a:r>
            <a:endParaRPr/>
          </a:p>
        </p:txBody>
      </p:sp>
      <p:sp>
        <p:nvSpPr>
          <p:cNvPr id="1271" name="Google Shape;1271;p39"/>
          <p:cNvSpPr txBox="1"/>
          <p:nvPr>
            <p:ph idx="4" type="subTitle"/>
          </p:nvPr>
        </p:nvSpPr>
        <p:spPr>
          <a:xfrm>
            <a:off x="443900" y="1985700"/>
            <a:ext cx="2883900" cy="2058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Similar to parameters, but in the reverse direction! We use return statements to pass data from a function to wherever it was called.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One example is the </a:t>
            </a:r>
            <a:r>
              <a:rPr lang="en">
                <a:latin typeface="Consolas"/>
                <a:ea typeface="Consolas"/>
                <a:cs typeface="Consolas"/>
                <a:sym typeface="Consolas"/>
              </a:rPr>
              <a:t>input</a:t>
            </a:r>
            <a:r>
              <a:rPr lang="en">
                <a:solidFill>
                  <a:srgbClr val="4A86E8"/>
                </a:solidFill>
                <a:latin typeface="Consolas"/>
                <a:ea typeface="Consolas"/>
                <a:cs typeface="Consolas"/>
                <a:sym typeface="Consolas"/>
              </a:rPr>
              <a:t>()</a:t>
            </a:r>
            <a:r>
              <a:rPr lang="en"/>
              <a:t> function that you’ve been using! </a:t>
            </a:r>
            <a:r>
              <a:rPr lang="en"/>
              <a:t>Whenever</a:t>
            </a:r>
            <a:r>
              <a:rPr lang="en"/>
              <a:t> you have a function that returns something, you usually want a variable to store that data!</a:t>
            </a:r>
            <a:endParaRPr/>
          </a:p>
        </p:txBody>
      </p:sp>
      <p:sp>
        <p:nvSpPr>
          <p:cNvPr id="1272" name="Google Shape;1272;p39"/>
          <p:cNvSpPr txBox="1"/>
          <p:nvPr/>
        </p:nvSpPr>
        <p:spPr>
          <a:xfrm>
            <a:off x="4955200" y="2138175"/>
            <a:ext cx="411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loo 2"/>
              <a:ea typeface="Baloo 2"/>
              <a:cs typeface="Baloo 2"/>
              <a:sym typeface="Baloo 2"/>
            </a:endParaRPr>
          </a:p>
        </p:txBody>
      </p:sp>
      <p:sp>
        <p:nvSpPr>
          <p:cNvPr id="1273" name="Google Shape;1273;p39"/>
          <p:cNvSpPr txBox="1"/>
          <p:nvPr/>
        </p:nvSpPr>
        <p:spPr>
          <a:xfrm>
            <a:off x="3562350" y="2138175"/>
            <a:ext cx="47832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A86E8"/>
                </a:solidFill>
                <a:latin typeface="Consolas"/>
                <a:ea typeface="Consolas"/>
                <a:cs typeface="Consolas"/>
                <a:sym typeface="Consolas"/>
              </a:rPr>
              <a:t>def</a:t>
            </a:r>
            <a:r>
              <a:rPr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function_one</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C9D221"/>
                </a:solidFill>
                <a:latin typeface="Consolas"/>
                <a:ea typeface="Consolas"/>
                <a:cs typeface="Consolas"/>
                <a:sym typeface="Consolas"/>
              </a:rPr>
              <a:t>name = input(“Enter your name: ”)</a:t>
            </a:r>
            <a:endParaRPr>
              <a:solidFill>
                <a:srgbClr val="C9D22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rgbClr val="4A86E8"/>
                </a:solidFill>
                <a:latin typeface="Consolas"/>
                <a:ea typeface="Consolas"/>
                <a:cs typeface="Consolas"/>
                <a:sym typeface="Consolas"/>
              </a:rPr>
              <a:t>def</a:t>
            </a:r>
            <a:r>
              <a:rPr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input</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prompt</a:t>
            </a:r>
            <a:r>
              <a:rPr lang="en">
                <a:solidFill>
                  <a:srgbClr val="4A86E8"/>
                </a:solidFill>
                <a:latin typeface="Consolas"/>
                <a:ea typeface="Consolas"/>
                <a:cs typeface="Consolas"/>
                <a:sym typeface="Consolas"/>
              </a:rPr>
              <a:t>)</a:t>
            </a:r>
            <a:r>
              <a:rPr lang="en">
                <a:solidFill>
                  <a:schemeClr val="dk1"/>
                </a:solidFill>
                <a:latin typeface="Consolas"/>
                <a:ea typeface="Consolas"/>
                <a:cs typeface="Consolas"/>
                <a:sym typeface="Consolas"/>
              </a:rPr>
              <a:t>:</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chemeClr val="dk1"/>
                </a:solidFill>
                <a:latin typeface="Consolas"/>
                <a:ea typeface="Consolas"/>
                <a:cs typeface="Consolas"/>
                <a:sym typeface="Consolas"/>
              </a:rPr>
              <a:t>...  # Some code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t>
            </a:r>
            <a:r>
              <a:rPr lang="en">
                <a:solidFill>
                  <a:srgbClr val="C9D221"/>
                </a:solidFill>
                <a:latin typeface="Consolas"/>
                <a:ea typeface="Consolas"/>
                <a:cs typeface="Consolas"/>
                <a:sym typeface="Consolas"/>
              </a:rPr>
              <a:t>return user_input</a:t>
            </a:r>
            <a:endParaRPr>
              <a:solidFill>
                <a:srgbClr val="C9D221"/>
              </a:solidFill>
              <a:latin typeface="Consolas"/>
              <a:ea typeface="Consolas"/>
              <a:cs typeface="Consolas"/>
              <a:sym typeface="Consolas"/>
            </a:endParaRPr>
          </a:p>
        </p:txBody>
      </p:sp>
      <p:cxnSp>
        <p:nvCxnSpPr>
          <p:cNvPr id="1274" name="Google Shape;1274;p39"/>
          <p:cNvCxnSpPr/>
          <p:nvPr/>
        </p:nvCxnSpPr>
        <p:spPr>
          <a:xfrm flipH="1" rot="10800000">
            <a:off x="5777600" y="2557100"/>
            <a:ext cx="1520400" cy="879000"/>
          </a:xfrm>
          <a:prstGeom prst="curvedConnector3">
            <a:avLst>
              <a:gd fmla="val 109381" name="adj1"/>
            </a:avLst>
          </a:prstGeom>
          <a:noFill/>
          <a:ln cap="flat" cmpd="sng" w="9525">
            <a:solidFill>
              <a:schemeClr val="dk1"/>
            </a:solidFill>
            <a:prstDash val="solid"/>
            <a:round/>
            <a:headEnd len="med" w="med" type="none"/>
            <a:tailEnd len="med" w="med" type="stealth"/>
          </a:ln>
        </p:spPr>
      </p:cxnSp>
      <p:sp>
        <p:nvSpPr>
          <p:cNvPr id="1275" name="Google Shape;1275;p39"/>
          <p:cNvSpPr txBox="1"/>
          <p:nvPr/>
        </p:nvSpPr>
        <p:spPr>
          <a:xfrm>
            <a:off x="7589775" y="2245875"/>
            <a:ext cx="1392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C9D221"/>
                </a:solidFill>
                <a:latin typeface="Consolas"/>
                <a:ea typeface="Consolas"/>
                <a:cs typeface="Consolas"/>
                <a:sym typeface="Consolas"/>
              </a:rPr>
              <a:t>i</a:t>
            </a:r>
            <a:r>
              <a:rPr b="1" lang="en">
                <a:solidFill>
                  <a:srgbClr val="C9D221"/>
                </a:solidFill>
                <a:latin typeface="Consolas"/>
                <a:ea typeface="Consolas"/>
                <a:cs typeface="Consolas"/>
                <a:sym typeface="Consolas"/>
              </a:rPr>
              <a:t>nput() </a:t>
            </a:r>
            <a:r>
              <a:rPr b="1" lang="en">
                <a:solidFill>
                  <a:srgbClr val="C9D221"/>
                </a:solidFill>
                <a:latin typeface="Baloo 2"/>
                <a:ea typeface="Baloo 2"/>
                <a:cs typeface="Baloo 2"/>
                <a:sym typeface="Baloo 2"/>
              </a:rPr>
              <a:t>returns data for you to use, wherever you called it from!</a:t>
            </a:r>
            <a:endParaRPr b="1">
              <a:solidFill>
                <a:srgbClr val="C9D221"/>
              </a:solidFill>
              <a:latin typeface="Baloo 2"/>
              <a:ea typeface="Baloo 2"/>
              <a:cs typeface="Baloo 2"/>
              <a:sym typeface="Baloo 2"/>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40"/>
          <p:cNvSpPr txBox="1"/>
          <p:nvPr>
            <p:ph type="title"/>
          </p:nvPr>
        </p:nvSpPr>
        <p:spPr>
          <a:xfrm>
            <a:off x="1689600" y="1593750"/>
            <a:ext cx="5764800" cy="195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200"/>
              <a:t>Recap - Graphics</a:t>
            </a:r>
            <a:endParaRPr sz="6200"/>
          </a:p>
        </p:txBody>
      </p:sp>
      <p:pic>
        <p:nvPicPr>
          <p:cNvPr id="1281" name="Google Shape;1281;p40"/>
          <p:cNvPicPr preferRelativeResize="0"/>
          <p:nvPr/>
        </p:nvPicPr>
        <p:blipFill>
          <a:blip r:embed="rId3">
            <a:alphaModFix/>
          </a:blip>
          <a:stretch>
            <a:fillRect/>
          </a:stretch>
        </p:blipFill>
        <p:spPr>
          <a:xfrm>
            <a:off x="117600" y="163225"/>
            <a:ext cx="1503570" cy="1501076"/>
          </a:xfrm>
          <a:prstGeom prst="rect">
            <a:avLst/>
          </a:prstGeom>
          <a:noFill/>
          <a:ln>
            <a:noFill/>
          </a:ln>
        </p:spPr>
      </p:pic>
      <p:pic>
        <p:nvPicPr>
          <p:cNvPr id="1282" name="Google Shape;1282;p40"/>
          <p:cNvPicPr preferRelativeResize="0"/>
          <p:nvPr/>
        </p:nvPicPr>
        <p:blipFill>
          <a:blip r:embed="rId4">
            <a:alphaModFix/>
          </a:blip>
          <a:stretch>
            <a:fillRect/>
          </a:stretch>
        </p:blipFill>
        <p:spPr>
          <a:xfrm rot="6448501">
            <a:off x="6804738" y="4053965"/>
            <a:ext cx="2710923" cy="1825140"/>
          </a:xfrm>
          <a:prstGeom prst="rect">
            <a:avLst/>
          </a:prstGeom>
          <a:noFill/>
          <a:ln>
            <a:noFill/>
          </a:ln>
        </p:spPr>
      </p:pic>
      <p:pic>
        <p:nvPicPr>
          <p:cNvPr id="1283" name="Google Shape;1283;p40"/>
          <p:cNvPicPr preferRelativeResize="0"/>
          <p:nvPr/>
        </p:nvPicPr>
        <p:blipFill>
          <a:blip r:embed="rId5">
            <a:alphaModFix/>
          </a:blip>
          <a:stretch>
            <a:fillRect/>
          </a:stretch>
        </p:blipFill>
        <p:spPr>
          <a:xfrm>
            <a:off x="789450" y="3762975"/>
            <a:ext cx="1143324" cy="1144002"/>
          </a:xfrm>
          <a:prstGeom prst="rect">
            <a:avLst/>
          </a:prstGeom>
          <a:noFill/>
          <a:ln>
            <a:noFill/>
          </a:ln>
        </p:spPr>
      </p:pic>
      <p:pic>
        <p:nvPicPr>
          <p:cNvPr id="1284" name="Google Shape;1284;p40"/>
          <p:cNvPicPr preferRelativeResize="0"/>
          <p:nvPr/>
        </p:nvPicPr>
        <p:blipFill>
          <a:blip r:embed="rId6">
            <a:alphaModFix/>
          </a:blip>
          <a:stretch>
            <a:fillRect/>
          </a:stretch>
        </p:blipFill>
        <p:spPr>
          <a:xfrm rot="861041">
            <a:off x="7782745" y="439291"/>
            <a:ext cx="1091258" cy="1091169"/>
          </a:xfrm>
          <a:prstGeom prst="rect">
            <a:avLst/>
          </a:prstGeom>
          <a:noFill/>
          <a:ln>
            <a:noFill/>
          </a:ln>
        </p:spPr>
      </p:pic>
      <p:pic>
        <p:nvPicPr>
          <p:cNvPr id="1285" name="Google Shape;1285;p40"/>
          <p:cNvPicPr preferRelativeResize="0"/>
          <p:nvPr/>
        </p:nvPicPr>
        <p:blipFill>
          <a:blip r:embed="rId7">
            <a:alphaModFix/>
          </a:blip>
          <a:stretch>
            <a:fillRect/>
          </a:stretch>
        </p:blipFill>
        <p:spPr>
          <a:xfrm rot="-5400000">
            <a:off x="3675400" y="4176400"/>
            <a:ext cx="2157923" cy="2159201"/>
          </a:xfrm>
          <a:prstGeom prst="rect">
            <a:avLst/>
          </a:prstGeom>
          <a:noFill/>
          <a:ln>
            <a:noFill/>
          </a:ln>
        </p:spPr>
      </p:pic>
      <p:pic>
        <p:nvPicPr>
          <p:cNvPr id="1286" name="Google Shape;1286;p40"/>
          <p:cNvPicPr preferRelativeResize="0"/>
          <p:nvPr/>
        </p:nvPicPr>
        <p:blipFill>
          <a:blip r:embed="rId8">
            <a:alphaModFix/>
          </a:blip>
          <a:stretch>
            <a:fillRect/>
          </a:stretch>
        </p:blipFill>
        <p:spPr>
          <a:xfrm rot="5400000">
            <a:off x="6378816" y="-54601"/>
            <a:ext cx="292956" cy="1188200"/>
          </a:xfrm>
          <a:prstGeom prst="rect">
            <a:avLst/>
          </a:prstGeom>
          <a:noFill/>
          <a:ln>
            <a:noFill/>
          </a:ln>
        </p:spPr>
      </p:pic>
      <p:sp>
        <p:nvSpPr>
          <p:cNvPr id="1287" name="Google Shape;1287;p40"/>
          <p:cNvSpPr/>
          <p:nvPr/>
        </p:nvSpPr>
        <p:spPr>
          <a:xfrm rot="7017530">
            <a:off x="1125007" y="24835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8" name="Google Shape;1288;p40"/>
          <p:cNvSpPr/>
          <p:nvPr/>
        </p:nvSpPr>
        <p:spPr>
          <a:xfrm rot="7017530">
            <a:off x="2228682" y="45134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9" name="Google Shape;1289;p40"/>
          <p:cNvSpPr/>
          <p:nvPr/>
        </p:nvSpPr>
        <p:spPr>
          <a:xfrm rot="7017530">
            <a:off x="3044757" y="42074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0" name="Google Shape;1290;p40"/>
          <p:cNvSpPr/>
          <p:nvPr/>
        </p:nvSpPr>
        <p:spPr>
          <a:xfrm rot="7017530">
            <a:off x="6316457" y="12711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1" name="Google Shape;1291;p40"/>
          <p:cNvSpPr/>
          <p:nvPr/>
        </p:nvSpPr>
        <p:spPr>
          <a:xfrm rot="7017530">
            <a:off x="8150157" y="3071697"/>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2" name="Google Shape;1292;p40"/>
          <p:cNvSpPr/>
          <p:nvPr/>
        </p:nvSpPr>
        <p:spPr>
          <a:xfrm rot="7017530">
            <a:off x="393732" y="4207472"/>
            <a:ext cx="176388" cy="176317"/>
          </a:xfrm>
          <a:custGeom>
            <a:rect b="b" l="l" r="r" t="t"/>
            <a:pathLst>
              <a:path extrusionOk="0" h="541922" w="542139">
                <a:moveTo>
                  <a:pt x="317893" y="317592"/>
                </a:moveTo>
                <a:lnTo>
                  <a:pt x="542140" y="270961"/>
                </a:lnTo>
                <a:lnTo>
                  <a:pt x="317893" y="224331"/>
                </a:lnTo>
                <a:lnTo>
                  <a:pt x="270860" y="0"/>
                </a:lnTo>
                <a:lnTo>
                  <a:pt x="224246" y="224331"/>
                </a:lnTo>
                <a:lnTo>
                  <a:pt x="0" y="270961"/>
                </a:lnTo>
                <a:lnTo>
                  <a:pt x="224246" y="317592"/>
                </a:lnTo>
                <a:lnTo>
                  <a:pt x="270860" y="541922"/>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Aesthetic Design Inspiration by Slidesgo">
  <a:themeElements>
    <a:clrScheme name="Simple Light">
      <a:dk1>
        <a:srgbClr val="FFFFFF"/>
      </a:dk1>
      <a:lt1>
        <a:srgbClr val="14082E"/>
      </a:lt1>
      <a:dk2>
        <a:srgbClr val="FF7D7D"/>
      </a:dk2>
      <a:lt2>
        <a:srgbClr val="FFF892"/>
      </a:lt2>
      <a:accent1>
        <a:srgbClr val="E1F09A"/>
      </a:accent1>
      <a:accent2>
        <a:srgbClr val="00C9BE"/>
      </a:accent2>
      <a:accent3>
        <a:srgbClr val="FF73E2"/>
      </a:accent3>
      <a:accent4>
        <a:srgbClr val="2C1461"/>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